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PH"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9" name="Google Shape;469;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3" name="Google Shape;493;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4" name="Google Shape;494;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1e31f6a1c50_0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3" name="Google Shape;553;g1e31f6a1c50_0_7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4" name="Google Shape;554;g1e31f6a1c50_0_7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1e31f6a1c50_0_1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3" name="Google Shape;613;g1e31f6a1c50_0_13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4" name="Google Shape;614;g1e31f6a1c50_0_13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1e31f6a1c50_0_1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3" name="Google Shape;673;g1e31f6a1c50_0_19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4" name="Google Shape;674;g1e31f6a1c50_0_19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3" name="Google Shape;733;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2519105b0b_1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g22519105b0b_1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0" name="Google Shape;29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0" name="Google Shape;370;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1" name="Google Shape;371;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e31f6a1c50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0" name="Google Shape;420;g1e31f6a1c50_0_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1" name="Google Shape;421;g1e31f6a1c50_0_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 name="Shape 27"/>
        <p:cNvGrpSpPr/>
        <p:nvPr/>
      </p:nvGrpSpPr>
      <p:grpSpPr>
        <a:xfrm>
          <a:off x="0" y="0"/>
          <a:ext cx="0" cy="0"/>
          <a:chOff x="0" y="0"/>
          <a:chExt cx="0" cy="0"/>
        </a:xfrm>
      </p:grpSpPr>
      <p:sp>
        <p:nvSpPr>
          <p:cNvPr id="28" name="Google Shape;28;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PH"/>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PH"/>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3"/>
          <p:cNvSpPr/>
          <p:nvPr/>
        </p:nvSpPr>
        <p:spPr>
          <a:xfrm>
            <a:off x="0" y="0"/>
            <a:ext cx="12192000" cy="6858000"/>
          </a:xfrm>
          <a:prstGeom prst="rect">
            <a:avLst/>
          </a:prstGeom>
          <a:solidFill>
            <a:srgbClr val="E9D7BF"/>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89" name="Google Shape;89;p13"/>
          <p:cNvSpPr/>
          <p:nvPr/>
        </p:nvSpPr>
        <p:spPr>
          <a:xfrm>
            <a:off x="1608600" y="1500775"/>
            <a:ext cx="8974800" cy="3521700"/>
          </a:xfrm>
          <a:prstGeom prst="rect">
            <a:avLst/>
          </a:prstGeom>
          <a:solidFill>
            <a:srgbClr val="39333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0" name="Google Shape;90;p13"/>
          <p:cNvSpPr txBox="1"/>
          <p:nvPr/>
        </p:nvSpPr>
        <p:spPr>
          <a:xfrm>
            <a:off x="2993250" y="2354675"/>
            <a:ext cx="6205500" cy="1631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PH" sz="5000">
                <a:solidFill>
                  <a:srgbClr val="D9D3D7"/>
                </a:solidFill>
                <a:latin typeface="Calibri"/>
                <a:ea typeface="Calibri"/>
                <a:cs typeface="Calibri"/>
                <a:sym typeface="Calibri"/>
              </a:rPr>
              <a:t>Xây dựng website </a:t>
            </a:r>
            <a:endParaRPr b="1" sz="5000">
              <a:solidFill>
                <a:srgbClr val="D9D3D7"/>
              </a:solidFill>
              <a:latin typeface="Calibri"/>
              <a:ea typeface="Calibri"/>
              <a:cs typeface="Calibri"/>
              <a:sym typeface="Calibri"/>
            </a:endParaRPr>
          </a:p>
          <a:p>
            <a:pPr indent="0" lvl="0" marL="0" marR="0" rtl="0" algn="ctr">
              <a:spcBef>
                <a:spcPts val="0"/>
              </a:spcBef>
              <a:spcAft>
                <a:spcPts val="0"/>
              </a:spcAft>
              <a:buNone/>
            </a:pPr>
            <a:r>
              <a:rPr b="1" lang="en-PH" sz="5000">
                <a:solidFill>
                  <a:srgbClr val="D9D3D7"/>
                </a:solidFill>
                <a:latin typeface="Calibri"/>
                <a:ea typeface="Calibri"/>
                <a:cs typeface="Calibri"/>
                <a:sym typeface="Calibri"/>
              </a:rPr>
              <a:t>xem phim trực tuyến</a:t>
            </a:r>
            <a:endParaRPr b="1" i="0" sz="5000" u="none" cap="none" strike="noStrike">
              <a:solidFill>
                <a:srgbClr val="D9D3D7"/>
              </a:solidFill>
              <a:latin typeface="Calibri"/>
              <a:ea typeface="Calibri"/>
              <a:cs typeface="Calibri"/>
              <a:sym typeface="Calibri"/>
            </a:endParaRPr>
          </a:p>
        </p:txBody>
      </p:sp>
      <p:sp>
        <p:nvSpPr>
          <p:cNvPr id="91" name="Google Shape;91;p13"/>
          <p:cNvSpPr/>
          <p:nvPr/>
        </p:nvSpPr>
        <p:spPr>
          <a:xfrm>
            <a:off x="2784900" y="3985850"/>
            <a:ext cx="6622200" cy="94200"/>
          </a:xfrm>
          <a:prstGeom prst="rect">
            <a:avLst/>
          </a:prstGeom>
          <a:solidFill>
            <a:srgbClr val="D9D3D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2" name="Google Shape;92;p13"/>
          <p:cNvSpPr txBox="1"/>
          <p:nvPr/>
        </p:nvSpPr>
        <p:spPr>
          <a:xfrm>
            <a:off x="6733473" y="5365950"/>
            <a:ext cx="3480300" cy="4155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PH" sz="2100">
                <a:solidFill>
                  <a:schemeClr val="dk2"/>
                </a:solidFill>
              </a:rPr>
              <a:t>GVHD</a:t>
            </a:r>
            <a:r>
              <a:rPr lang="en-PH" sz="2100">
                <a:solidFill>
                  <a:schemeClr val="dk2"/>
                </a:solidFill>
              </a:rPr>
              <a:t>: </a:t>
            </a:r>
            <a:r>
              <a:rPr lang="en-PH" sz="2100">
                <a:solidFill>
                  <a:schemeClr val="dk2"/>
                </a:solidFill>
              </a:rPr>
              <a:t>Mai Xuân Tráng</a:t>
            </a:r>
            <a:endParaRPr sz="1500">
              <a:solidFill>
                <a:schemeClr val="dk2"/>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200"/>
                                  </p:stCondLst>
                                  <p:childTnLst>
                                    <p:set>
                                      <p:cBhvr>
                                        <p:cTn dur="1" fill="hold">
                                          <p:stCondLst>
                                            <p:cond delay="0"/>
                                          </p:stCondLst>
                                        </p:cTn>
                                        <p:tgtEl>
                                          <p:spTgt spid="89"/>
                                        </p:tgtEl>
                                        <p:attrNameLst>
                                          <p:attrName>style.visibility</p:attrName>
                                        </p:attrNameLst>
                                      </p:cBhvr>
                                      <p:to>
                                        <p:strVal val="visible"/>
                                      </p:to>
                                    </p:set>
                                  </p:childTnLst>
                                </p:cTn>
                              </p:par>
                              <p:par>
                                <p:cTn fill="hold" nodeType="withEffect" presetClass="entr" presetID="1" presetSubtype="0">
                                  <p:stCondLst>
                                    <p:cond delay="200"/>
                                  </p:stCondLst>
                                  <p:childTnLst>
                                    <p:set>
                                      <p:cBhvr>
                                        <p:cTn dur="1" fill="hold">
                                          <p:stCondLst>
                                            <p:cond delay="0"/>
                                          </p:stCondLst>
                                        </p:cTn>
                                        <p:tgtEl>
                                          <p:spTgt spid="90"/>
                                        </p:tgtEl>
                                        <p:attrNameLst>
                                          <p:attrName>style.visibility</p:attrName>
                                        </p:attrNameLst>
                                      </p:cBhvr>
                                      <p:to>
                                        <p:strVal val="visible"/>
                                      </p:to>
                                    </p:set>
                                  </p:childTnLst>
                                </p:cTn>
                              </p:par>
                              <p:par>
                                <p:cTn fill="hold" nodeType="withEffect" presetClass="entr" presetID="1" presetSubtype="0">
                                  <p:stCondLst>
                                    <p:cond delay="200"/>
                                  </p:stCondLst>
                                  <p:childTnLst>
                                    <p:set>
                                      <p:cBhvr>
                                        <p:cTn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D16A"/>
        </a:solidFill>
      </p:bgPr>
    </p:bg>
    <p:spTree>
      <p:nvGrpSpPr>
        <p:cNvPr id="470" name="Shape 470"/>
        <p:cNvGrpSpPr/>
        <p:nvPr/>
      </p:nvGrpSpPr>
      <p:grpSpPr>
        <a:xfrm>
          <a:off x="0" y="0"/>
          <a:ext cx="0" cy="0"/>
          <a:chOff x="0" y="0"/>
          <a:chExt cx="0" cy="0"/>
        </a:xfrm>
      </p:grpSpPr>
      <p:pic>
        <p:nvPicPr>
          <p:cNvPr descr="A person working on a computer&#10;&#10;Description automatically generated with medium confidence" id="471" name="Google Shape;471;p22"/>
          <p:cNvPicPr preferRelativeResize="0"/>
          <p:nvPr/>
        </p:nvPicPr>
        <p:blipFill rotWithShape="1">
          <a:blip r:embed="rId3">
            <a:alphaModFix/>
          </a:blip>
          <a:srcRect b="7801" l="0" r="0" t="7801"/>
          <a:stretch/>
        </p:blipFill>
        <p:spPr>
          <a:xfrm>
            <a:off x="-10510" y="-18442"/>
            <a:ext cx="12202510" cy="6876442"/>
          </a:xfrm>
          <a:prstGeom prst="rect">
            <a:avLst/>
          </a:prstGeom>
          <a:noFill/>
          <a:ln>
            <a:noFill/>
          </a:ln>
        </p:spPr>
      </p:pic>
      <p:sp>
        <p:nvSpPr>
          <p:cNvPr id="472" name="Google Shape;472;p22"/>
          <p:cNvSpPr txBox="1"/>
          <p:nvPr/>
        </p:nvSpPr>
        <p:spPr>
          <a:xfrm>
            <a:off x="1168750" y="2287350"/>
            <a:ext cx="10207200" cy="2555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PH" sz="8000">
                <a:solidFill>
                  <a:srgbClr val="38761D"/>
                </a:solidFill>
              </a:rPr>
              <a:t>CÁC YÊU CẦU PHI CHỨC NĂNG</a:t>
            </a:r>
            <a:endParaRPr b="1" sz="100">
              <a:solidFill>
                <a:srgbClr val="38761D"/>
              </a:solidFill>
              <a:latin typeface="Arial"/>
              <a:ea typeface="Arial"/>
              <a:cs typeface="Arial"/>
              <a:sym typeface="Arial"/>
            </a:endParaRPr>
          </a:p>
        </p:txBody>
      </p:sp>
      <p:sp>
        <p:nvSpPr>
          <p:cNvPr id="473" name="Google Shape;473;p22"/>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74" name="Google Shape;474;p22"/>
          <p:cNvSpPr/>
          <p:nvPr/>
        </p:nvSpPr>
        <p:spPr>
          <a:xfrm>
            <a:off x="-5545" y="-418881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75" name="Google Shape;475;p22"/>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A9D18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76" name="Google Shape;476;p22"/>
          <p:cNvSpPr/>
          <p:nvPr/>
        </p:nvSpPr>
        <p:spPr>
          <a:xfrm>
            <a:off x="-5545" y="-4221822"/>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A9D18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77" name="Google Shape;477;p22"/>
          <p:cNvSpPr/>
          <p:nvPr/>
        </p:nvSpPr>
        <p:spPr>
          <a:xfrm>
            <a:off x="-5545" y="6899620"/>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78" name="Google Shape;478;p22"/>
          <p:cNvSpPr/>
          <p:nvPr/>
        </p:nvSpPr>
        <p:spPr>
          <a:xfrm>
            <a:off x="-5545" y="-420962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79" name="Google Shape;479;p22"/>
          <p:cNvSpPr/>
          <p:nvPr/>
        </p:nvSpPr>
        <p:spPr>
          <a:xfrm rot="10800000">
            <a:off x="349706" y="5384400"/>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80" name="Google Shape;480;p22"/>
          <p:cNvSpPr/>
          <p:nvPr/>
        </p:nvSpPr>
        <p:spPr>
          <a:xfrm>
            <a:off x="-10511" y="-260679"/>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81" name="Google Shape;481;p22"/>
          <p:cNvGrpSpPr/>
          <p:nvPr/>
        </p:nvGrpSpPr>
        <p:grpSpPr>
          <a:xfrm>
            <a:off x="11223818" y="-4138983"/>
            <a:ext cx="15749633" cy="4958748"/>
            <a:chOff x="-1672973" y="-2568213"/>
            <a:chExt cx="15749633" cy="4958748"/>
          </a:xfrm>
        </p:grpSpPr>
        <p:sp>
          <p:nvSpPr>
            <p:cNvPr id="482" name="Google Shape;482;p22"/>
            <p:cNvSpPr/>
            <p:nvPr/>
          </p:nvSpPr>
          <p:spPr>
            <a:xfrm rot="-5826371">
              <a:off x="4668774" y="-7833492"/>
              <a:ext cx="3066140" cy="15489305"/>
            </a:xfrm>
            <a:prstGeom prst="upArrow">
              <a:avLst>
                <a:gd fmla="val 50000" name="adj1"/>
                <a:gd fmla="val 40052" name="adj2"/>
              </a:avLst>
            </a:prstGeom>
            <a:solidFill>
              <a:srgbClr val="3E74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83" name="Google Shape;483;p22"/>
            <p:cNvSpPr/>
            <p:nvPr/>
          </p:nvSpPr>
          <p:spPr>
            <a:xfrm rot="-434786">
              <a:off x="-212022" y="-855453"/>
              <a:ext cx="13977662" cy="1400010"/>
            </a:xfrm>
            <a:prstGeom prst="rect">
              <a:avLst/>
            </a:prstGeom>
          </p:spPr>
          <p:txBody>
            <a:bodyPr>
              <a:prstTxWarp prst="textPlain"/>
            </a:bodyPr>
            <a:lstStyle/>
            <a:p>
              <a:pPr lvl="0" algn="l"/>
              <a:r>
                <a:rPr b="1" i="0">
                  <a:ln>
                    <a:noFill/>
                  </a:ln>
                  <a:solidFill>
                    <a:srgbClr val="FFFFFF"/>
                  </a:solidFill>
                  <a:latin typeface="Arial"/>
                </a:rPr>
                <a:t>NỘI DUNG 3</a:t>
              </a:r>
            </a:p>
          </p:txBody>
        </p:sp>
      </p:grpSp>
      <p:grpSp>
        <p:nvGrpSpPr>
          <p:cNvPr id="484" name="Google Shape;484;p22"/>
          <p:cNvGrpSpPr/>
          <p:nvPr/>
        </p:nvGrpSpPr>
        <p:grpSpPr>
          <a:xfrm>
            <a:off x="-14574493" y="6177195"/>
            <a:ext cx="15743253" cy="4996196"/>
            <a:chOff x="-1871786" y="4479025"/>
            <a:chExt cx="15743253" cy="4996196"/>
          </a:xfrm>
        </p:grpSpPr>
        <p:sp>
          <p:nvSpPr>
            <p:cNvPr id="485" name="Google Shape;485;p22"/>
            <p:cNvSpPr/>
            <p:nvPr/>
          </p:nvSpPr>
          <p:spPr>
            <a:xfrm flipH="1" rot="4964768">
              <a:off x="4466770" y="-762877"/>
              <a:ext cx="3066140" cy="15480000"/>
            </a:xfrm>
            <a:prstGeom prst="upArrow">
              <a:avLst>
                <a:gd fmla="val 50000" name="adj1"/>
                <a:gd fmla="val 40052" name="adj2"/>
              </a:avLst>
            </a:prstGeom>
            <a:solidFill>
              <a:srgbClr val="F1895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86" name="Google Shape;486;p22"/>
            <p:cNvSpPr/>
            <p:nvPr/>
          </p:nvSpPr>
          <p:spPr>
            <a:xfrm rot="-434786">
              <a:off x="-1562861" y="6332949"/>
              <a:ext cx="13944937" cy="1400010"/>
            </a:xfrm>
            <a:prstGeom prst="rect">
              <a:avLst/>
            </a:prstGeom>
          </p:spPr>
          <p:txBody>
            <a:bodyPr>
              <a:prstTxWarp prst="textPlain"/>
            </a:bodyPr>
            <a:lstStyle/>
            <a:p>
              <a:pPr lvl="0" algn="l"/>
              <a:r>
                <a:rPr b="1" i="0">
                  <a:ln>
                    <a:noFill/>
                  </a:ln>
                  <a:solidFill>
                    <a:srgbClr val="FFFFFF"/>
                  </a:solidFill>
                  <a:latin typeface="Arial"/>
                </a:rPr>
                <a:t>NỘI DUNG 3</a:t>
              </a:r>
            </a:p>
          </p:txBody>
        </p:sp>
      </p:grpSp>
      <p:sp>
        <p:nvSpPr>
          <p:cNvPr id="487" name="Google Shape;487;p22"/>
          <p:cNvSpPr/>
          <p:nvPr/>
        </p:nvSpPr>
        <p:spPr>
          <a:xfrm>
            <a:off x="-10510" y="145800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88" name="Google Shape;488;p22"/>
          <p:cNvSpPr/>
          <p:nvPr/>
        </p:nvSpPr>
        <p:spPr>
          <a:xfrm rot="-432097">
            <a:off x="-121452" y="680091"/>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89" name="Google Shape;489;p22"/>
          <p:cNvSpPr/>
          <p:nvPr/>
        </p:nvSpPr>
        <p:spPr>
          <a:xfrm>
            <a:off x="12062747" y="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90" name="Google Shape;490;p22"/>
          <p:cNvSpPr/>
          <p:nvPr/>
        </p:nvSpPr>
        <p:spPr>
          <a:xfrm rot="-432097">
            <a:off x="-121453" y="6063612"/>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472"/>
                                        </p:tgtEl>
                                        <p:attrNameLst>
                                          <p:attrName>style.visibility</p:attrName>
                                        </p:attrNameLst>
                                      </p:cBhvr>
                                      <p:to>
                                        <p:strVal val="visible"/>
                                      </p:to>
                                    </p:set>
                                    <p:animEffect filter="fade" transition="in">
                                      <p:cBhvr>
                                        <p:cTn dur="500"/>
                                        <p:tgtEl>
                                          <p:spTgt spid="472"/>
                                        </p:tgtEl>
                                      </p:cBhvr>
                                    </p:animEffect>
                                  </p:childTnLst>
                                </p:cTn>
                              </p:par>
                              <p:par>
                                <p:cTn fill="hold" nodeType="withEffect" presetClass="entr" presetID="10" presetSubtype="0">
                                  <p:stCondLst>
                                    <p:cond delay="250"/>
                                  </p:stCondLst>
                                  <p:childTnLst>
                                    <p:set>
                                      <p:cBhvr>
                                        <p:cTn dur="1" fill="hold">
                                          <p:stCondLst>
                                            <p:cond delay="0"/>
                                          </p:stCondLst>
                                        </p:cTn>
                                        <p:tgtEl>
                                          <p:spTgt spid="471"/>
                                        </p:tgtEl>
                                        <p:attrNameLst>
                                          <p:attrName>style.visibility</p:attrName>
                                        </p:attrNameLst>
                                      </p:cBhvr>
                                      <p:to>
                                        <p:strVal val="visible"/>
                                      </p:to>
                                    </p:set>
                                    <p:animEffect filter="fade" transition="in">
                                      <p:cBhvr>
                                        <p:cTn dur="500"/>
                                        <p:tgtEl>
                                          <p:spTgt spid="471"/>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488"/>
                                        </p:tgtEl>
                                        <p:attrNameLst>
                                          <p:attrName>style.visibility</p:attrName>
                                        </p:attrNameLst>
                                      </p:cBhvr>
                                      <p:to>
                                        <p:strVal val="visible"/>
                                      </p:to>
                                    </p:set>
                                    <p:animEffect filter="fade" transition="in">
                                      <p:cBhvr>
                                        <p:cTn dur="250"/>
                                        <p:tgtEl>
                                          <p:spTgt spid="488"/>
                                        </p:tgtEl>
                                      </p:cBhvr>
                                    </p:animEffect>
                                  </p:childTnLst>
                                </p:cTn>
                              </p:par>
                              <p:par>
                                <p:cTn fill="hold" nodeType="withEffect" presetClass="entr" presetID="10" presetSubtype="0">
                                  <p:stCondLst>
                                    <p:cond delay="250"/>
                                  </p:stCondLst>
                                  <p:childTnLst>
                                    <p:set>
                                      <p:cBhvr>
                                        <p:cTn dur="1" fill="hold">
                                          <p:stCondLst>
                                            <p:cond delay="0"/>
                                          </p:stCondLst>
                                        </p:cTn>
                                        <p:tgtEl>
                                          <p:spTgt spid="487"/>
                                        </p:tgtEl>
                                        <p:attrNameLst>
                                          <p:attrName>style.visibility</p:attrName>
                                        </p:attrNameLst>
                                      </p:cBhvr>
                                      <p:to>
                                        <p:strVal val="visible"/>
                                      </p:to>
                                    </p:set>
                                    <p:animEffect filter="fade" transition="in">
                                      <p:cBhvr>
                                        <p:cTn dur="250"/>
                                        <p:tgtEl>
                                          <p:spTgt spid="487"/>
                                        </p:tgtEl>
                                      </p:cBhvr>
                                    </p:animEffect>
                                  </p:childTnLst>
                                </p:cTn>
                              </p:par>
                              <p:par>
                                <p:cTn fill="hold" nodeType="withEffect" presetClass="entr" presetID="10" presetSubtype="0">
                                  <p:stCondLst>
                                    <p:cond delay="500"/>
                                  </p:stCondLst>
                                  <p:childTnLst>
                                    <p:set>
                                      <p:cBhvr>
                                        <p:cTn dur="1" fill="hold">
                                          <p:stCondLst>
                                            <p:cond delay="0"/>
                                          </p:stCondLst>
                                        </p:cTn>
                                        <p:tgtEl>
                                          <p:spTgt spid="490"/>
                                        </p:tgtEl>
                                        <p:attrNameLst>
                                          <p:attrName>style.visibility</p:attrName>
                                        </p:attrNameLst>
                                      </p:cBhvr>
                                      <p:to>
                                        <p:strVal val="visible"/>
                                      </p:to>
                                    </p:set>
                                    <p:animEffect filter="fade" transition="in">
                                      <p:cBhvr>
                                        <p:cTn dur="250"/>
                                        <p:tgtEl>
                                          <p:spTgt spid="490"/>
                                        </p:tgtEl>
                                      </p:cBhvr>
                                    </p:animEffect>
                                  </p:childTnLst>
                                </p:cTn>
                              </p:par>
                              <p:par>
                                <p:cTn fill="hold" nodeType="withEffect" presetClass="entr" presetID="10" presetSubtype="0">
                                  <p:stCondLst>
                                    <p:cond delay="750"/>
                                  </p:stCondLst>
                                  <p:childTnLst>
                                    <p:set>
                                      <p:cBhvr>
                                        <p:cTn dur="1" fill="hold">
                                          <p:stCondLst>
                                            <p:cond delay="0"/>
                                          </p:stCondLst>
                                        </p:cTn>
                                        <p:tgtEl>
                                          <p:spTgt spid="489"/>
                                        </p:tgtEl>
                                        <p:attrNameLst>
                                          <p:attrName>style.visibility</p:attrName>
                                        </p:attrNameLst>
                                      </p:cBhvr>
                                      <p:to>
                                        <p:strVal val="visible"/>
                                      </p:to>
                                    </p:set>
                                    <p:animEffect filter="fade" transition="in">
                                      <p:cBhvr>
                                        <p:cTn dur="250"/>
                                        <p:tgtEl>
                                          <p:spTgt spid="4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D16A"/>
        </a:solidFill>
      </p:bgPr>
    </p:bg>
    <p:spTree>
      <p:nvGrpSpPr>
        <p:cNvPr id="495" name="Shape 495"/>
        <p:cNvGrpSpPr/>
        <p:nvPr/>
      </p:nvGrpSpPr>
      <p:grpSpPr>
        <a:xfrm>
          <a:off x="0" y="0"/>
          <a:ext cx="0" cy="0"/>
          <a:chOff x="0" y="0"/>
          <a:chExt cx="0" cy="0"/>
        </a:xfrm>
      </p:grpSpPr>
      <p:grpSp>
        <p:nvGrpSpPr>
          <p:cNvPr id="496" name="Google Shape;496;p23"/>
          <p:cNvGrpSpPr/>
          <p:nvPr/>
        </p:nvGrpSpPr>
        <p:grpSpPr>
          <a:xfrm>
            <a:off x="186896" y="170557"/>
            <a:ext cx="11502887" cy="6188765"/>
            <a:chOff x="344557" y="334618"/>
            <a:chExt cx="11502887" cy="6188765"/>
          </a:xfrm>
        </p:grpSpPr>
        <p:sp>
          <p:nvSpPr>
            <p:cNvPr id="497" name="Google Shape;497;p23"/>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98" name="Google Shape;498;p23"/>
            <p:cNvSpPr/>
            <p:nvPr/>
          </p:nvSpPr>
          <p:spPr>
            <a:xfrm>
              <a:off x="344557" y="334618"/>
              <a:ext cx="11502886" cy="434008"/>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99" name="Google Shape;499;p23"/>
            <p:cNvGrpSpPr/>
            <p:nvPr/>
          </p:nvGrpSpPr>
          <p:grpSpPr>
            <a:xfrm>
              <a:off x="486382" y="464073"/>
              <a:ext cx="175098" cy="175098"/>
              <a:chOff x="2256816" y="1157591"/>
              <a:chExt cx="447474" cy="447473"/>
            </a:xfrm>
          </p:grpSpPr>
          <p:cxnSp>
            <p:nvCxnSpPr>
              <p:cNvPr id="500" name="Google Shape;500;p23"/>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501" name="Google Shape;501;p23"/>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502" name="Google Shape;502;p23"/>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503" name="Google Shape;503;p23"/>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504" name="Google Shape;504;p23"/>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505" name="Google Shape;505;p23"/>
          <p:cNvGrpSpPr/>
          <p:nvPr/>
        </p:nvGrpSpPr>
        <p:grpSpPr>
          <a:xfrm>
            <a:off x="268423" y="244386"/>
            <a:ext cx="11502887" cy="6188765"/>
            <a:chOff x="344557" y="334618"/>
            <a:chExt cx="11502887" cy="6188765"/>
          </a:xfrm>
        </p:grpSpPr>
        <p:sp>
          <p:nvSpPr>
            <p:cNvPr id="506" name="Google Shape;506;p23"/>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507" name="Google Shape;507;p23"/>
            <p:cNvSpPr/>
            <p:nvPr/>
          </p:nvSpPr>
          <p:spPr>
            <a:xfrm>
              <a:off x="344557" y="334618"/>
              <a:ext cx="11502886" cy="434008"/>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508" name="Google Shape;508;p23"/>
            <p:cNvGrpSpPr/>
            <p:nvPr/>
          </p:nvGrpSpPr>
          <p:grpSpPr>
            <a:xfrm>
              <a:off x="486382" y="464073"/>
              <a:ext cx="175098" cy="175098"/>
              <a:chOff x="2256816" y="1157591"/>
              <a:chExt cx="447474" cy="447473"/>
            </a:xfrm>
          </p:grpSpPr>
          <p:cxnSp>
            <p:nvCxnSpPr>
              <p:cNvPr id="509" name="Google Shape;509;p23"/>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510" name="Google Shape;510;p23"/>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511" name="Google Shape;511;p23"/>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512" name="Google Shape;512;p23"/>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513" name="Google Shape;513;p23"/>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514" name="Google Shape;514;p23"/>
          <p:cNvGrpSpPr/>
          <p:nvPr/>
        </p:nvGrpSpPr>
        <p:grpSpPr>
          <a:xfrm>
            <a:off x="344557" y="334618"/>
            <a:ext cx="11502887" cy="6188765"/>
            <a:chOff x="344557" y="334618"/>
            <a:chExt cx="11502887" cy="6188765"/>
          </a:xfrm>
        </p:grpSpPr>
        <p:sp>
          <p:nvSpPr>
            <p:cNvPr id="515" name="Google Shape;515;p23"/>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516" name="Google Shape;516;p23"/>
            <p:cNvSpPr/>
            <p:nvPr/>
          </p:nvSpPr>
          <p:spPr>
            <a:xfrm>
              <a:off x="344557" y="334618"/>
              <a:ext cx="11502886" cy="434008"/>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517" name="Google Shape;517;p23"/>
            <p:cNvGrpSpPr/>
            <p:nvPr/>
          </p:nvGrpSpPr>
          <p:grpSpPr>
            <a:xfrm>
              <a:off x="486382" y="464073"/>
              <a:ext cx="175098" cy="175098"/>
              <a:chOff x="2256816" y="1157591"/>
              <a:chExt cx="447474" cy="447473"/>
            </a:xfrm>
          </p:grpSpPr>
          <p:cxnSp>
            <p:nvCxnSpPr>
              <p:cNvPr id="518" name="Google Shape;518;p23"/>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519" name="Google Shape;519;p23"/>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520" name="Google Shape;520;p23"/>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521" name="Google Shape;521;p23"/>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522" name="Google Shape;522;p23"/>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523" name="Google Shape;523;p23"/>
          <p:cNvSpPr/>
          <p:nvPr/>
        </p:nvSpPr>
        <p:spPr>
          <a:xfrm flipH="1" rot="220563">
            <a:off x="9824159" y="6623628"/>
            <a:ext cx="790308" cy="220814"/>
          </a:xfrm>
          <a:custGeom>
            <a:rect b="b" l="l" r="r" t="t"/>
            <a:pathLst>
              <a:path extrusionOk="0" h="118398" w="423755">
                <a:moveTo>
                  <a:pt x="0" y="31654"/>
                </a:moveTo>
                <a:cubicBezTo>
                  <a:pt x="0" y="31654"/>
                  <a:pt x="129462" y="57011"/>
                  <a:pt x="136148" y="55674"/>
                </a:cubicBezTo>
                <a:cubicBezTo>
                  <a:pt x="142835" y="54336"/>
                  <a:pt x="284281" y="-8388"/>
                  <a:pt x="298966" y="947"/>
                </a:cubicBezTo>
                <a:cubicBezTo>
                  <a:pt x="313651" y="10283"/>
                  <a:pt x="399058" y="46338"/>
                  <a:pt x="417729" y="54336"/>
                </a:cubicBezTo>
                <a:cubicBezTo>
                  <a:pt x="436400" y="62335"/>
                  <a:pt x="407057" y="65009"/>
                  <a:pt x="392398" y="65009"/>
                </a:cubicBezTo>
                <a:cubicBezTo>
                  <a:pt x="377739" y="65009"/>
                  <a:pt x="293617" y="30316"/>
                  <a:pt x="284384" y="36977"/>
                </a:cubicBezTo>
                <a:cubicBezTo>
                  <a:pt x="275152" y="43638"/>
                  <a:pt x="357782" y="57011"/>
                  <a:pt x="357782" y="62335"/>
                </a:cubicBezTo>
                <a:cubicBezTo>
                  <a:pt x="357782" y="67658"/>
                  <a:pt x="136251" y="118399"/>
                  <a:pt x="122904" y="118399"/>
                </a:cubicBezTo>
                <a:cubicBezTo>
                  <a:pt x="109556" y="118399"/>
                  <a:pt x="6789" y="109063"/>
                  <a:pt x="6789" y="109063"/>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4" name="Google Shape;524;p23"/>
          <p:cNvSpPr/>
          <p:nvPr/>
        </p:nvSpPr>
        <p:spPr>
          <a:xfrm flipH="1" rot="-226229">
            <a:off x="10454609" y="4475108"/>
            <a:ext cx="1610681" cy="1730535"/>
          </a:xfrm>
          <a:custGeom>
            <a:rect b="b" l="l" r="r" t="t"/>
            <a:pathLst>
              <a:path extrusionOk="0" h="927895" w="863630">
                <a:moveTo>
                  <a:pt x="860389" y="196250"/>
                </a:moveTo>
                <a:cubicBezTo>
                  <a:pt x="868412" y="388437"/>
                  <a:pt x="866407" y="492541"/>
                  <a:pt x="796326" y="572600"/>
                </a:cubicBezTo>
                <a:cubicBezTo>
                  <a:pt x="726246" y="652658"/>
                  <a:pt x="530073" y="632676"/>
                  <a:pt x="530073" y="632676"/>
                </a:cubicBezTo>
                <a:cubicBezTo>
                  <a:pt x="530073" y="632676"/>
                  <a:pt x="510734" y="915568"/>
                  <a:pt x="236456" y="927604"/>
                </a:cubicBezTo>
                <a:cubicBezTo>
                  <a:pt x="-37821" y="939640"/>
                  <a:pt x="-77169" y="575274"/>
                  <a:pt x="137701" y="481843"/>
                </a:cubicBezTo>
                <a:cubicBezTo>
                  <a:pt x="342232" y="392912"/>
                  <a:pt x="407298" y="367066"/>
                  <a:pt x="478021" y="146872"/>
                </a:cubicBezTo>
                <a:cubicBezTo>
                  <a:pt x="542675" y="-54264"/>
                  <a:pt x="744274" y="-15945"/>
                  <a:pt x="792340" y="68125"/>
                </a:cubicBezTo>
                <a:cubicBezTo>
                  <a:pt x="840406" y="152196"/>
                  <a:pt x="860389" y="196250"/>
                  <a:pt x="860389" y="196250"/>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5" name="Google Shape;525;p23"/>
          <p:cNvSpPr/>
          <p:nvPr/>
        </p:nvSpPr>
        <p:spPr>
          <a:xfrm flipH="1">
            <a:off x="10581636" y="5364050"/>
            <a:ext cx="233174" cy="306174"/>
          </a:xfrm>
          <a:custGeom>
            <a:rect b="b" l="l" r="r" t="t"/>
            <a:pathLst>
              <a:path extrusionOk="0" h="164167" w="125025">
                <a:moveTo>
                  <a:pt x="0" y="0"/>
                </a:moveTo>
                <a:cubicBezTo>
                  <a:pt x="69720" y="13682"/>
                  <a:pt x="110765" y="87440"/>
                  <a:pt x="124113" y="152119"/>
                </a:cubicBezTo>
                <a:cubicBezTo>
                  <a:pt x="137460" y="216799"/>
                  <a:pt x="0" y="0"/>
                  <a:pt x="0" y="0"/>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526" name="Google Shape;526;p23"/>
          <p:cNvGrpSpPr/>
          <p:nvPr/>
        </p:nvGrpSpPr>
        <p:grpSpPr>
          <a:xfrm flipH="1">
            <a:off x="10479300" y="5239472"/>
            <a:ext cx="1020140" cy="1731775"/>
            <a:chOff x="-78867" y="1285736"/>
            <a:chExt cx="546988" cy="928560"/>
          </a:xfrm>
        </p:grpSpPr>
        <p:sp>
          <p:nvSpPr>
            <p:cNvPr id="527" name="Google Shape;527;p23"/>
            <p:cNvSpPr/>
            <p:nvPr/>
          </p:nvSpPr>
          <p:spPr>
            <a:xfrm>
              <a:off x="-60755" y="1285736"/>
              <a:ext cx="528876" cy="928560"/>
            </a:xfrm>
            <a:custGeom>
              <a:rect b="b" l="l" r="r" t="t"/>
              <a:pathLst>
                <a:path extrusionOk="0" h="928560" w="528876">
                  <a:moveTo>
                    <a:pt x="232197" y="17086"/>
                  </a:moveTo>
                  <a:cubicBezTo>
                    <a:pt x="232197" y="17086"/>
                    <a:pt x="98054" y="107097"/>
                    <a:pt x="25994" y="151228"/>
                  </a:cubicBezTo>
                  <a:cubicBezTo>
                    <a:pt x="-46067" y="195360"/>
                    <a:pt x="52020" y="669719"/>
                    <a:pt x="76040" y="845884"/>
                  </a:cubicBezTo>
                  <a:cubicBezTo>
                    <a:pt x="100060" y="1022049"/>
                    <a:pt x="516478" y="861906"/>
                    <a:pt x="516478" y="861906"/>
                  </a:cubicBezTo>
                  <a:cubicBezTo>
                    <a:pt x="516478" y="861906"/>
                    <a:pt x="488523" y="713773"/>
                    <a:pt x="524527" y="475526"/>
                  </a:cubicBezTo>
                  <a:cubicBezTo>
                    <a:pt x="550245" y="304890"/>
                    <a:pt x="455785" y="197931"/>
                    <a:pt x="401752" y="123865"/>
                  </a:cubicBezTo>
                  <a:cubicBezTo>
                    <a:pt x="265269" y="-63075"/>
                    <a:pt x="232197" y="17086"/>
                    <a:pt x="232197" y="17086"/>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8" name="Google Shape;528;p23"/>
            <p:cNvSpPr/>
            <p:nvPr/>
          </p:nvSpPr>
          <p:spPr>
            <a:xfrm>
              <a:off x="-78867" y="1438971"/>
              <a:ext cx="526694" cy="749520"/>
            </a:xfrm>
            <a:custGeom>
              <a:rect b="b" l="l" r="r" t="t"/>
              <a:pathLst>
                <a:path extrusionOk="0" h="749520" w="526694">
                  <a:moveTo>
                    <a:pt x="118301" y="0"/>
                  </a:moveTo>
                  <a:cubicBezTo>
                    <a:pt x="272451" y="188175"/>
                    <a:pt x="324555" y="223356"/>
                    <a:pt x="286467" y="350324"/>
                  </a:cubicBezTo>
                  <a:cubicBezTo>
                    <a:pt x="256429" y="450416"/>
                    <a:pt x="246425" y="486446"/>
                    <a:pt x="240433" y="520496"/>
                  </a:cubicBezTo>
                  <a:cubicBezTo>
                    <a:pt x="234441" y="554546"/>
                    <a:pt x="526694" y="498456"/>
                    <a:pt x="526694" y="498456"/>
                  </a:cubicBezTo>
                  <a:lnTo>
                    <a:pt x="524637" y="608579"/>
                  </a:lnTo>
                  <a:cubicBezTo>
                    <a:pt x="524637" y="608579"/>
                    <a:pt x="294337" y="718727"/>
                    <a:pt x="182234" y="740690"/>
                  </a:cubicBezTo>
                  <a:cubicBezTo>
                    <a:pt x="70132" y="762652"/>
                    <a:pt x="0" y="736729"/>
                    <a:pt x="0" y="73672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529" name="Google Shape;529;p23"/>
          <p:cNvSpPr/>
          <p:nvPr/>
        </p:nvSpPr>
        <p:spPr>
          <a:xfrm flipH="1">
            <a:off x="10736583" y="4917893"/>
            <a:ext cx="333441" cy="694502"/>
          </a:xfrm>
          <a:custGeom>
            <a:rect b="b" l="l" r="r" t="t"/>
            <a:pathLst>
              <a:path extrusionOk="0" h="372385" w="178787">
                <a:moveTo>
                  <a:pt x="69437" y="0"/>
                </a:moveTo>
                <a:lnTo>
                  <a:pt x="0" y="205534"/>
                </a:lnTo>
                <a:cubicBezTo>
                  <a:pt x="0" y="205534"/>
                  <a:pt x="76124" y="411737"/>
                  <a:pt x="140083" y="365677"/>
                </a:cubicBezTo>
                <a:cubicBezTo>
                  <a:pt x="161969" y="349964"/>
                  <a:pt x="132085" y="225542"/>
                  <a:pt x="132085" y="225542"/>
                </a:cubicBezTo>
                <a:lnTo>
                  <a:pt x="178788" y="58713"/>
                </a:ln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0" name="Google Shape;530;p23"/>
          <p:cNvSpPr/>
          <p:nvPr/>
        </p:nvSpPr>
        <p:spPr>
          <a:xfrm flipH="1">
            <a:off x="10736438" y="4917893"/>
            <a:ext cx="235811" cy="547875"/>
          </a:xfrm>
          <a:custGeom>
            <a:rect b="b" l="l" r="r" t="t"/>
            <a:pathLst>
              <a:path extrusionOk="0" h="293765" w="126439">
                <a:moveTo>
                  <a:pt x="79736" y="225542"/>
                </a:moveTo>
                <a:lnTo>
                  <a:pt x="126439" y="58713"/>
                </a:lnTo>
                <a:lnTo>
                  <a:pt x="17012" y="0"/>
                </a:lnTo>
                <a:lnTo>
                  <a:pt x="218" y="49506"/>
                </a:lnTo>
                <a:cubicBezTo>
                  <a:pt x="-3408" y="215255"/>
                  <a:pt x="39026" y="270677"/>
                  <a:pt x="67649" y="290942"/>
                </a:cubicBezTo>
                <a:cubicBezTo>
                  <a:pt x="76573" y="297269"/>
                  <a:pt x="84263" y="292382"/>
                  <a:pt x="90795" y="282044"/>
                </a:cubicBezTo>
                <a:cubicBezTo>
                  <a:pt x="86089" y="252006"/>
                  <a:pt x="79736" y="225542"/>
                  <a:pt x="79736" y="225542"/>
                </a:cubicBezTo>
                <a:close/>
              </a:path>
            </a:pathLst>
          </a:custGeom>
          <a:solidFill>
            <a:srgbClr val="F5958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531" name="Google Shape;531;p23"/>
          <p:cNvGrpSpPr/>
          <p:nvPr/>
        </p:nvGrpSpPr>
        <p:grpSpPr>
          <a:xfrm>
            <a:off x="9832456" y="4987717"/>
            <a:ext cx="1910141" cy="2100572"/>
            <a:chOff x="5029704" y="1910103"/>
            <a:chExt cx="2234346" cy="2457100"/>
          </a:xfrm>
        </p:grpSpPr>
        <p:sp>
          <p:nvSpPr>
            <p:cNvPr id="532" name="Google Shape;532;p23"/>
            <p:cNvSpPr/>
            <p:nvPr/>
          </p:nvSpPr>
          <p:spPr>
            <a:xfrm flipH="1" rot="407187">
              <a:off x="5119796" y="2604994"/>
              <a:ext cx="2054160" cy="1646608"/>
            </a:xfrm>
            <a:custGeom>
              <a:rect b="b" l="l" r="r" t="t"/>
              <a:pathLst>
                <a:path extrusionOk="0" h="1646608" w="2054160">
                  <a:moveTo>
                    <a:pt x="387207" y="314"/>
                  </a:moveTo>
                  <a:cubicBezTo>
                    <a:pt x="178164" y="23541"/>
                    <a:pt x="160153" y="306027"/>
                    <a:pt x="64046" y="777695"/>
                  </a:cubicBezTo>
                  <a:cubicBezTo>
                    <a:pt x="-32060" y="1249364"/>
                    <a:pt x="-3279" y="1560685"/>
                    <a:pt x="42222" y="1620606"/>
                  </a:cubicBezTo>
                  <a:cubicBezTo>
                    <a:pt x="137753" y="1746721"/>
                    <a:pt x="1089289" y="1377954"/>
                    <a:pt x="1428064" y="1286724"/>
                  </a:cubicBezTo>
                  <a:lnTo>
                    <a:pt x="1461119" y="1278803"/>
                  </a:lnTo>
                  <a:lnTo>
                    <a:pt x="1507411" y="1273742"/>
                  </a:lnTo>
                  <a:cubicBezTo>
                    <a:pt x="1524609" y="1272900"/>
                    <a:pt x="1540171" y="1273376"/>
                    <a:pt x="1553278" y="1275564"/>
                  </a:cubicBezTo>
                  <a:cubicBezTo>
                    <a:pt x="1658137" y="1293068"/>
                    <a:pt x="1680018" y="1362863"/>
                    <a:pt x="1741115" y="1327964"/>
                  </a:cubicBezTo>
                  <a:cubicBezTo>
                    <a:pt x="1802214" y="1293068"/>
                    <a:pt x="1867744" y="1231915"/>
                    <a:pt x="1867744" y="1231915"/>
                  </a:cubicBezTo>
                  <a:cubicBezTo>
                    <a:pt x="1901970" y="1253680"/>
                    <a:pt x="1934139" y="1278526"/>
                    <a:pt x="1963850" y="1306140"/>
                  </a:cubicBezTo>
                  <a:cubicBezTo>
                    <a:pt x="2016251" y="1354165"/>
                    <a:pt x="2086100" y="1402246"/>
                    <a:pt x="2038076" y="1341093"/>
                  </a:cubicBezTo>
                  <a:cubicBezTo>
                    <a:pt x="1990051" y="1279940"/>
                    <a:pt x="1845917" y="1061584"/>
                    <a:pt x="1810966" y="1031007"/>
                  </a:cubicBezTo>
                  <a:cubicBezTo>
                    <a:pt x="1776011" y="1000428"/>
                    <a:pt x="1596984" y="1070336"/>
                    <a:pt x="1474676" y="1100913"/>
                  </a:cubicBezTo>
                  <a:lnTo>
                    <a:pt x="1471012" y="1104081"/>
                  </a:lnTo>
                  <a:lnTo>
                    <a:pt x="378512" y="1271188"/>
                  </a:lnTo>
                  <a:cubicBezTo>
                    <a:pt x="378512" y="1271188"/>
                    <a:pt x="544467" y="725294"/>
                    <a:pt x="544467" y="445782"/>
                  </a:cubicBezTo>
                  <a:cubicBezTo>
                    <a:pt x="544467" y="166270"/>
                    <a:pt x="465866" y="-8438"/>
                    <a:pt x="387207" y="314"/>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3" name="Google Shape;533;p23"/>
            <p:cNvSpPr/>
            <p:nvPr/>
          </p:nvSpPr>
          <p:spPr>
            <a:xfrm>
              <a:off x="6608977" y="1910103"/>
              <a:ext cx="303628" cy="303628"/>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534" name="Google Shape;534;p23"/>
          <p:cNvSpPr/>
          <p:nvPr/>
        </p:nvSpPr>
        <p:spPr>
          <a:xfrm flipH="1">
            <a:off x="11150484" y="5477172"/>
            <a:ext cx="524753" cy="892609"/>
          </a:xfrm>
          <a:custGeom>
            <a:rect b="b" l="l" r="r" t="t"/>
            <a:pathLst>
              <a:path extrusionOk="0" h="478607" w="281367">
                <a:moveTo>
                  <a:pt x="183093" y="1736"/>
                </a:moveTo>
                <a:cubicBezTo>
                  <a:pt x="124354" y="4308"/>
                  <a:pt x="78988" y="53788"/>
                  <a:pt x="62966" y="129861"/>
                </a:cubicBezTo>
                <a:cubicBezTo>
                  <a:pt x="46944" y="205933"/>
                  <a:pt x="241" y="447498"/>
                  <a:pt x="241" y="447498"/>
                </a:cubicBezTo>
                <a:cubicBezTo>
                  <a:pt x="241" y="447498"/>
                  <a:pt x="-9094" y="454184"/>
                  <a:pt x="88324" y="471518"/>
                </a:cubicBezTo>
                <a:cubicBezTo>
                  <a:pt x="185742" y="488852"/>
                  <a:pt x="265775" y="468946"/>
                  <a:pt x="265775" y="468946"/>
                </a:cubicBezTo>
                <a:cubicBezTo>
                  <a:pt x="265775" y="468946"/>
                  <a:pt x="285809" y="331486"/>
                  <a:pt x="280459" y="236717"/>
                </a:cubicBezTo>
                <a:cubicBezTo>
                  <a:pt x="275110" y="141948"/>
                  <a:pt x="253713" y="52451"/>
                  <a:pt x="219123" y="21847"/>
                </a:cubicBezTo>
                <a:cubicBezTo>
                  <a:pt x="184533" y="-8757"/>
                  <a:pt x="183093" y="1736"/>
                  <a:pt x="183093" y="1736"/>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5" name="Google Shape;535;p23"/>
          <p:cNvSpPr/>
          <p:nvPr/>
        </p:nvSpPr>
        <p:spPr>
          <a:xfrm>
            <a:off x="9339703" y="6771595"/>
            <a:ext cx="1239831" cy="73738"/>
          </a:xfrm>
          <a:custGeom>
            <a:rect b="b" l="l" r="r" t="t"/>
            <a:pathLst>
              <a:path extrusionOk="0" h="44054" w="740715">
                <a:moveTo>
                  <a:pt x="721453" y="0"/>
                </a:moveTo>
                <a:cubicBezTo>
                  <a:pt x="732092" y="0"/>
                  <a:pt x="740715" y="0"/>
                  <a:pt x="740715" y="0"/>
                </a:cubicBezTo>
                <a:lnTo>
                  <a:pt x="740715" y="44054"/>
                </a:lnTo>
                <a:cubicBezTo>
                  <a:pt x="740715" y="44054"/>
                  <a:pt x="732092" y="44054"/>
                  <a:pt x="721453" y="44054"/>
                </a:cubicBezTo>
                <a:lnTo>
                  <a:pt x="19262" y="44054"/>
                </a:lnTo>
                <a:cubicBezTo>
                  <a:pt x="8624" y="44054"/>
                  <a:pt x="0" y="44054"/>
                  <a:pt x="0" y="44054"/>
                </a:cubicBezTo>
                <a:lnTo>
                  <a:pt x="0" y="0"/>
                </a:lnTo>
                <a:cubicBezTo>
                  <a:pt x="0" y="0"/>
                  <a:pt x="8624" y="0"/>
                  <a:pt x="19262" y="0"/>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536" name="Google Shape;536;p23"/>
          <p:cNvGrpSpPr/>
          <p:nvPr/>
        </p:nvGrpSpPr>
        <p:grpSpPr>
          <a:xfrm>
            <a:off x="10374988" y="4351137"/>
            <a:ext cx="1469689" cy="992131"/>
            <a:chOff x="6162473" y="2127885"/>
            <a:chExt cx="1469689" cy="992131"/>
          </a:xfrm>
        </p:grpSpPr>
        <p:grpSp>
          <p:nvGrpSpPr>
            <p:cNvPr id="537" name="Google Shape;537;p23"/>
            <p:cNvGrpSpPr/>
            <p:nvPr/>
          </p:nvGrpSpPr>
          <p:grpSpPr>
            <a:xfrm>
              <a:off x="6162473" y="2306718"/>
              <a:ext cx="683506" cy="813298"/>
              <a:chOff x="6147603" y="2306186"/>
              <a:chExt cx="683506" cy="813298"/>
            </a:xfrm>
          </p:grpSpPr>
          <p:sp>
            <p:nvSpPr>
              <p:cNvPr id="538" name="Google Shape;538;p23"/>
              <p:cNvSpPr/>
              <p:nvPr/>
            </p:nvSpPr>
            <p:spPr>
              <a:xfrm flipH="1" rot="-226229">
                <a:off x="6265445" y="2453076"/>
                <a:ext cx="529467" cy="649702"/>
              </a:xfrm>
              <a:custGeom>
                <a:rect b="b" l="l" r="r" t="t"/>
                <a:pathLst>
                  <a:path extrusionOk="0" h="348363" w="283895">
                    <a:moveTo>
                      <a:pt x="283896" y="152145"/>
                    </a:moveTo>
                    <a:cubicBezTo>
                      <a:pt x="283896" y="241436"/>
                      <a:pt x="273223" y="350915"/>
                      <a:pt x="195813" y="348318"/>
                    </a:cubicBezTo>
                    <a:cubicBezTo>
                      <a:pt x="75687" y="344306"/>
                      <a:pt x="0" y="250951"/>
                      <a:pt x="0" y="161660"/>
                    </a:cubicBezTo>
                    <a:cubicBezTo>
                      <a:pt x="0" y="72369"/>
                      <a:pt x="62802" y="0"/>
                      <a:pt x="140263" y="0"/>
                    </a:cubicBezTo>
                    <a:cubicBezTo>
                      <a:pt x="217724" y="0"/>
                      <a:pt x="283896" y="62854"/>
                      <a:pt x="283896" y="152145"/>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9" name="Google Shape;539;p23"/>
              <p:cNvSpPr/>
              <p:nvPr/>
            </p:nvSpPr>
            <p:spPr>
              <a:xfrm flipH="1" rot="-226229">
                <a:off x="6163286" y="2327089"/>
                <a:ext cx="652140" cy="498449"/>
              </a:xfrm>
              <a:custGeom>
                <a:rect b="b" l="l" r="r" t="t"/>
                <a:pathLst>
                  <a:path extrusionOk="0" h="221288" w="289520">
                    <a:moveTo>
                      <a:pt x="132733" y="329"/>
                    </a:moveTo>
                    <a:cubicBezTo>
                      <a:pt x="217807" y="-5689"/>
                      <a:pt x="268187" y="72055"/>
                      <a:pt x="282872" y="140129"/>
                    </a:cubicBezTo>
                    <a:cubicBezTo>
                      <a:pt x="293468" y="189249"/>
                      <a:pt x="288221" y="198842"/>
                      <a:pt x="288221" y="198842"/>
                    </a:cubicBezTo>
                    <a:cubicBezTo>
                      <a:pt x="288221" y="198842"/>
                      <a:pt x="278886" y="212189"/>
                      <a:pt x="212149" y="216201"/>
                    </a:cubicBezTo>
                    <a:cubicBezTo>
                      <a:pt x="145412" y="220213"/>
                      <a:pt x="137414" y="218773"/>
                      <a:pt x="137414" y="218773"/>
                    </a:cubicBezTo>
                    <a:lnTo>
                      <a:pt x="133402" y="141364"/>
                    </a:lnTo>
                    <a:lnTo>
                      <a:pt x="113394" y="216099"/>
                    </a:lnTo>
                    <a:cubicBezTo>
                      <a:pt x="113394" y="216099"/>
                      <a:pt x="102695" y="230783"/>
                      <a:pt x="61341" y="210749"/>
                    </a:cubicBezTo>
                    <a:cubicBezTo>
                      <a:pt x="19988" y="190715"/>
                      <a:pt x="1265" y="124004"/>
                      <a:pt x="1265" y="124004"/>
                    </a:cubicBezTo>
                    <a:cubicBezTo>
                      <a:pt x="1265" y="124004"/>
                      <a:pt x="-8070" y="79976"/>
                      <a:pt x="23974" y="50606"/>
                    </a:cubicBezTo>
                    <a:cubicBezTo>
                      <a:pt x="56018" y="21237"/>
                      <a:pt x="132733" y="329"/>
                      <a:pt x="132733" y="329"/>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540" name="Google Shape;540;p23"/>
            <p:cNvSpPr/>
            <p:nvPr/>
          </p:nvSpPr>
          <p:spPr>
            <a:xfrm>
              <a:off x="6956069" y="2127885"/>
              <a:ext cx="676093" cy="676093"/>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541" name="Google Shape;541;p23"/>
          <p:cNvGrpSpPr/>
          <p:nvPr/>
        </p:nvGrpSpPr>
        <p:grpSpPr>
          <a:xfrm>
            <a:off x="7456130" y="5283620"/>
            <a:ext cx="1890814" cy="1585422"/>
            <a:chOff x="-4121557" y="1274323"/>
            <a:chExt cx="977494" cy="819616"/>
          </a:xfrm>
        </p:grpSpPr>
        <p:sp>
          <p:nvSpPr>
            <p:cNvPr id="542" name="Google Shape;542;p23"/>
            <p:cNvSpPr/>
            <p:nvPr/>
          </p:nvSpPr>
          <p:spPr>
            <a:xfrm>
              <a:off x="-4121557" y="1274323"/>
              <a:ext cx="977494" cy="681543"/>
            </a:xfrm>
            <a:custGeom>
              <a:rect b="b" l="l" r="r" t="t"/>
              <a:pathLst>
                <a:path extrusionOk="0" h="665569" w="954584">
                  <a:moveTo>
                    <a:pt x="877454" y="665569"/>
                  </a:moveTo>
                  <a:lnTo>
                    <a:pt x="170069" y="665569"/>
                  </a:lnTo>
                  <a:cubicBezTo>
                    <a:pt x="132625" y="665360"/>
                    <a:pt x="100694" y="638389"/>
                    <a:pt x="94228" y="601507"/>
                  </a:cubicBezTo>
                  <a:lnTo>
                    <a:pt x="1979" y="92300"/>
                  </a:lnTo>
                  <a:cubicBezTo>
                    <a:pt x="-6713" y="44285"/>
                    <a:pt x="13242" y="0"/>
                    <a:pt x="61411" y="0"/>
                  </a:cubicBezTo>
                  <a:lnTo>
                    <a:pt x="785206" y="0"/>
                  </a:lnTo>
                  <a:cubicBezTo>
                    <a:pt x="822648" y="200"/>
                    <a:pt x="854576" y="27179"/>
                    <a:pt x="861021" y="64062"/>
                  </a:cubicBezTo>
                  <a:lnTo>
                    <a:pt x="953295" y="573269"/>
                  </a:lnTo>
                  <a:cubicBezTo>
                    <a:pt x="961988" y="621283"/>
                    <a:pt x="925623" y="665569"/>
                    <a:pt x="877454" y="66556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43" name="Google Shape;543;p23"/>
            <p:cNvSpPr/>
            <p:nvPr/>
          </p:nvSpPr>
          <p:spPr>
            <a:xfrm>
              <a:off x="-4120803" y="1288386"/>
              <a:ext cx="932892" cy="667479"/>
            </a:xfrm>
            <a:custGeom>
              <a:rect b="b" l="l" r="r" t="t"/>
              <a:pathLst>
                <a:path extrusionOk="0" h="651835" w="911027">
                  <a:moveTo>
                    <a:pt x="909690" y="561439"/>
                  </a:moveTo>
                  <a:lnTo>
                    <a:pt x="815615" y="62725"/>
                  </a:lnTo>
                  <a:cubicBezTo>
                    <a:pt x="808749" y="26386"/>
                    <a:pt x="776190" y="0"/>
                    <a:pt x="738206" y="0"/>
                  </a:cubicBezTo>
                  <a:lnTo>
                    <a:pt x="19350" y="0"/>
                  </a:lnTo>
                  <a:cubicBezTo>
                    <a:pt x="3542" y="18264"/>
                    <a:pt x="-3084" y="42735"/>
                    <a:pt x="1348" y="66480"/>
                  </a:cubicBezTo>
                  <a:lnTo>
                    <a:pt x="96837" y="586436"/>
                  </a:lnTo>
                  <a:cubicBezTo>
                    <a:pt x="103761" y="624348"/>
                    <a:pt x="136814" y="651879"/>
                    <a:pt x="175352" y="651836"/>
                  </a:cubicBezTo>
                  <a:lnTo>
                    <a:pt x="832434" y="651836"/>
                  </a:lnTo>
                  <a:cubicBezTo>
                    <a:pt x="881529" y="651836"/>
                    <a:pt x="918639" y="608476"/>
                    <a:pt x="909690" y="561439"/>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44" name="Google Shape;544;p23"/>
            <p:cNvSpPr/>
            <p:nvPr/>
          </p:nvSpPr>
          <p:spPr>
            <a:xfrm>
              <a:off x="-3758955" y="1647855"/>
              <a:ext cx="454774" cy="446084"/>
            </a:xfrm>
            <a:custGeom>
              <a:rect b="b" l="l" r="r" t="t"/>
              <a:pathLst>
                <a:path extrusionOk="0" h="435629" w="444115">
                  <a:moveTo>
                    <a:pt x="385839" y="368969"/>
                  </a:moveTo>
                  <a:lnTo>
                    <a:pt x="251543" y="368969"/>
                  </a:lnTo>
                  <a:cubicBezTo>
                    <a:pt x="227600" y="368969"/>
                    <a:pt x="208183" y="347649"/>
                    <a:pt x="208183" y="321340"/>
                  </a:cubicBezTo>
                  <a:lnTo>
                    <a:pt x="208183" y="75815"/>
                  </a:lnTo>
                  <a:cubicBezTo>
                    <a:pt x="208183" y="33947"/>
                    <a:pt x="177322" y="0"/>
                    <a:pt x="139157" y="0"/>
                  </a:cubicBezTo>
                  <a:lnTo>
                    <a:pt x="69026" y="0"/>
                  </a:lnTo>
                  <a:cubicBezTo>
                    <a:pt x="30886" y="0"/>
                    <a:pt x="0" y="33947"/>
                    <a:pt x="0" y="75815"/>
                  </a:cubicBezTo>
                  <a:lnTo>
                    <a:pt x="0" y="350761"/>
                  </a:lnTo>
                  <a:cubicBezTo>
                    <a:pt x="0" y="397798"/>
                    <a:pt x="34821" y="435835"/>
                    <a:pt x="77641" y="435629"/>
                  </a:cubicBezTo>
                  <a:lnTo>
                    <a:pt x="444116" y="433057"/>
                  </a:lnTo>
                  <a:cubicBezTo>
                    <a:pt x="444116" y="397644"/>
                    <a:pt x="418012" y="368969"/>
                    <a:pt x="385839" y="36896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45" name="Google Shape;545;p23"/>
            <p:cNvSpPr/>
            <p:nvPr/>
          </p:nvSpPr>
          <p:spPr>
            <a:xfrm>
              <a:off x="-3753504" y="1654755"/>
              <a:ext cx="445504" cy="438841"/>
            </a:xfrm>
            <a:custGeom>
              <a:rect b="b" l="l" r="r" t="t"/>
              <a:pathLst>
                <a:path extrusionOk="0" h="428556" w="435063">
                  <a:moveTo>
                    <a:pt x="0" y="74581"/>
                  </a:moveTo>
                  <a:lnTo>
                    <a:pt x="0" y="345335"/>
                  </a:lnTo>
                  <a:cubicBezTo>
                    <a:pt x="19" y="389070"/>
                    <a:pt x="33790" y="425377"/>
                    <a:pt x="77410" y="428557"/>
                  </a:cubicBezTo>
                  <a:lnTo>
                    <a:pt x="435063" y="426319"/>
                  </a:lnTo>
                  <a:cubicBezTo>
                    <a:pt x="435063" y="420456"/>
                    <a:pt x="406774" y="409783"/>
                    <a:pt x="372004" y="409783"/>
                  </a:cubicBezTo>
                  <a:lnTo>
                    <a:pt x="226752" y="409783"/>
                  </a:lnTo>
                  <a:cubicBezTo>
                    <a:pt x="200845" y="409783"/>
                    <a:pt x="179843" y="388781"/>
                    <a:pt x="179843" y="362874"/>
                  </a:cubicBezTo>
                  <a:lnTo>
                    <a:pt x="179843" y="74581"/>
                  </a:lnTo>
                  <a:cubicBezTo>
                    <a:pt x="179843" y="33391"/>
                    <a:pt x="146452" y="0"/>
                    <a:pt x="105262" y="0"/>
                  </a:cubicBezTo>
                  <a:lnTo>
                    <a:pt x="74761" y="0"/>
                  </a:lnTo>
                  <a:cubicBezTo>
                    <a:pt x="33571" y="-99"/>
                    <a:pt x="100" y="33211"/>
                    <a:pt x="0" y="74401"/>
                  </a:cubicBezTo>
                  <a:cubicBezTo>
                    <a:pt x="0" y="74461"/>
                    <a:pt x="0" y="74521"/>
                    <a:pt x="0" y="74581"/>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546" name="Google Shape;546;p23"/>
          <p:cNvSpPr txBox="1"/>
          <p:nvPr/>
        </p:nvSpPr>
        <p:spPr>
          <a:xfrm>
            <a:off x="901825" y="1761300"/>
            <a:ext cx="10525800" cy="708000"/>
          </a:xfrm>
          <a:prstGeom prst="rect">
            <a:avLst/>
          </a:prstGeom>
          <a:noFill/>
          <a:ln>
            <a:noFill/>
          </a:ln>
        </p:spPr>
        <p:txBody>
          <a:bodyPr anchorCtr="0" anchor="t" bIns="45700" lIns="91425" spcFirstLastPara="1" rIns="91425" wrap="square" tIns="45700">
            <a:spAutoFit/>
          </a:bodyPr>
          <a:lstStyle/>
          <a:p>
            <a:pPr indent="-355600" lvl="0" marL="457200" marR="0" rtl="0" algn="just">
              <a:lnSpc>
                <a:spcPct val="100000"/>
              </a:lnSpc>
              <a:spcBef>
                <a:spcPts val="0"/>
              </a:spcBef>
              <a:spcAft>
                <a:spcPts val="0"/>
              </a:spcAft>
              <a:buClr>
                <a:schemeClr val="dk1"/>
              </a:buClr>
              <a:buSzPts val="2000"/>
              <a:buChar char="-"/>
            </a:pPr>
            <a:r>
              <a:rPr lang="en-PH" sz="2000">
                <a:solidFill>
                  <a:schemeClr val="dk1"/>
                </a:solidFill>
              </a:rPr>
              <a:t>Xử lý đồng thời: Hệ thống cần có khả năng xử lý đồng thời một lượng lớn người dùng cùng một lúc</a:t>
            </a:r>
            <a:endParaRPr i="0" sz="2000" u="none" cap="none" strike="noStrike">
              <a:solidFill>
                <a:srgbClr val="3E74A6"/>
              </a:solidFill>
            </a:endParaRPr>
          </a:p>
        </p:txBody>
      </p:sp>
      <p:sp>
        <p:nvSpPr>
          <p:cNvPr id="547" name="Google Shape;547;p23"/>
          <p:cNvSpPr txBox="1"/>
          <p:nvPr/>
        </p:nvSpPr>
        <p:spPr>
          <a:xfrm>
            <a:off x="800353" y="1030825"/>
            <a:ext cx="87270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CB5845"/>
              </a:buClr>
              <a:buSzPts val="3200"/>
              <a:buFont typeface="Arial"/>
              <a:buNone/>
            </a:pPr>
            <a:r>
              <a:rPr b="1" lang="en-PH" sz="3200">
                <a:solidFill>
                  <a:srgbClr val="CB5845"/>
                </a:solidFill>
              </a:rPr>
              <a:t>1. Các yêu cầu về hiệu năng</a:t>
            </a:r>
            <a:endParaRPr b="1" i="0" sz="3200" u="none" cap="none" strike="noStrike">
              <a:solidFill>
                <a:srgbClr val="CB5845"/>
              </a:solidFill>
              <a:latin typeface="Arial"/>
              <a:ea typeface="Arial"/>
              <a:cs typeface="Arial"/>
              <a:sym typeface="Arial"/>
            </a:endParaRPr>
          </a:p>
        </p:txBody>
      </p:sp>
      <p:sp>
        <p:nvSpPr>
          <p:cNvPr id="548" name="Google Shape;548;p23"/>
          <p:cNvSpPr txBox="1"/>
          <p:nvPr/>
        </p:nvSpPr>
        <p:spPr>
          <a:xfrm>
            <a:off x="910825" y="2484325"/>
            <a:ext cx="10507800" cy="8004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dk1"/>
              </a:buClr>
              <a:buSzPts val="2000"/>
              <a:buChar char="-"/>
            </a:pPr>
            <a:r>
              <a:rPr lang="en-PH" sz="2000">
                <a:solidFill>
                  <a:schemeClr val="dk1"/>
                </a:solidFill>
              </a:rPr>
              <a:t>Tốc độ phản hồi: Hệ thống cần có thời gian phản hồi nhanh để người dùng không phải chờ đợi lâu khi tìm kiếm, duyệt và xem phim</a:t>
            </a:r>
            <a:endParaRPr sz="2000"/>
          </a:p>
        </p:txBody>
      </p:sp>
      <p:sp>
        <p:nvSpPr>
          <p:cNvPr id="549" name="Google Shape;549;p23"/>
          <p:cNvSpPr txBox="1"/>
          <p:nvPr/>
        </p:nvSpPr>
        <p:spPr>
          <a:xfrm>
            <a:off x="910825" y="3328300"/>
            <a:ext cx="10507800" cy="8004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dk1"/>
              </a:buClr>
              <a:buSzPts val="2000"/>
              <a:buChar char="-"/>
            </a:pPr>
            <a:r>
              <a:rPr lang="en-PH" sz="2000">
                <a:solidFill>
                  <a:schemeClr val="dk1"/>
                </a:solidFill>
              </a:rPr>
              <a:t>Scalability: Hệ thống cần có khả năng mở rộng để đáp ứng nhu cầu người dùng gia tăng</a:t>
            </a:r>
            <a:endParaRPr sz="2000"/>
          </a:p>
        </p:txBody>
      </p:sp>
      <p:sp>
        <p:nvSpPr>
          <p:cNvPr id="550" name="Google Shape;550;p23"/>
          <p:cNvSpPr txBox="1"/>
          <p:nvPr/>
        </p:nvSpPr>
        <p:spPr>
          <a:xfrm>
            <a:off x="910825" y="4052625"/>
            <a:ext cx="10507800" cy="892800"/>
          </a:xfrm>
          <a:prstGeom prst="rect">
            <a:avLst/>
          </a:prstGeom>
          <a:noFill/>
          <a:ln>
            <a:noFill/>
          </a:ln>
        </p:spPr>
        <p:txBody>
          <a:bodyPr anchorCtr="0" anchor="t" bIns="91425" lIns="91425" spcFirstLastPara="1" rIns="91425" wrap="square" tIns="91425">
            <a:spAutoFit/>
          </a:bodyPr>
          <a:lstStyle/>
          <a:p>
            <a:pPr indent="-393700" lvl="0" marL="457200" rtl="0" algn="l">
              <a:spcBef>
                <a:spcPts val="0"/>
              </a:spcBef>
              <a:spcAft>
                <a:spcPts val="0"/>
              </a:spcAft>
              <a:buClr>
                <a:schemeClr val="dk1"/>
              </a:buClr>
              <a:buSzPts val="2600"/>
              <a:buChar char="-"/>
            </a:pPr>
            <a:r>
              <a:rPr lang="en-PH" sz="2000">
                <a:solidFill>
                  <a:schemeClr val="dk1"/>
                </a:solidFill>
              </a:rPr>
              <a:t>Caching: Sử dụng cache để lưu trữ dữ liệu phim được truy cập thường xuyên giúp cải thiện hiệu năng bằng cách giảm thời gian truy xuất và tải dữ liệu</a:t>
            </a:r>
            <a:endParaRPr sz="2600">
              <a:solidFill>
                <a:schemeClr val="dk1"/>
              </a:solidFill>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505"/>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49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6"/>
                                        </p:tgtEl>
                                        <p:attrNameLst>
                                          <p:attrName>style.visibility</p:attrName>
                                        </p:attrNameLst>
                                      </p:cBhvr>
                                      <p:to>
                                        <p:strVal val="visible"/>
                                      </p:to>
                                    </p:set>
                                    <p:animEffect filter="fade" transition="in">
                                      <p:cBhvr>
                                        <p:cTn dur="500"/>
                                        <p:tgtEl>
                                          <p:spTgt spid="5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8"/>
                                        </p:tgtEl>
                                        <p:attrNameLst>
                                          <p:attrName>style.visibility</p:attrName>
                                        </p:attrNameLst>
                                      </p:cBhvr>
                                      <p:to>
                                        <p:strVal val="visible"/>
                                      </p:to>
                                    </p:set>
                                    <p:animEffect filter="fade" transition="in">
                                      <p:cBhvr>
                                        <p:cTn dur="1000"/>
                                        <p:tgtEl>
                                          <p:spTgt spid="5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9"/>
                                        </p:tgtEl>
                                        <p:attrNameLst>
                                          <p:attrName>style.visibility</p:attrName>
                                        </p:attrNameLst>
                                      </p:cBhvr>
                                      <p:to>
                                        <p:strVal val="visible"/>
                                      </p:to>
                                    </p:set>
                                    <p:animEffect filter="fade" transition="in">
                                      <p:cBhvr>
                                        <p:cTn dur="1000"/>
                                        <p:tgtEl>
                                          <p:spTgt spid="5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0"/>
                                        </p:tgtEl>
                                        <p:attrNameLst>
                                          <p:attrName>style.visibility</p:attrName>
                                        </p:attrNameLst>
                                      </p:cBhvr>
                                      <p:to>
                                        <p:strVal val="visible"/>
                                      </p:to>
                                    </p:set>
                                    <p:animEffect filter="fade" transition="in">
                                      <p:cBhvr>
                                        <p:cTn dur="1000"/>
                                        <p:tgtEl>
                                          <p:spTgt spid="5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D16A"/>
        </a:solidFill>
      </p:bgPr>
    </p:bg>
    <p:spTree>
      <p:nvGrpSpPr>
        <p:cNvPr id="555" name="Shape 555"/>
        <p:cNvGrpSpPr/>
        <p:nvPr/>
      </p:nvGrpSpPr>
      <p:grpSpPr>
        <a:xfrm>
          <a:off x="0" y="0"/>
          <a:ext cx="0" cy="0"/>
          <a:chOff x="0" y="0"/>
          <a:chExt cx="0" cy="0"/>
        </a:xfrm>
      </p:grpSpPr>
      <p:grpSp>
        <p:nvGrpSpPr>
          <p:cNvPr id="556" name="Google Shape;556;p24"/>
          <p:cNvGrpSpPr/>
          <p:nvPr/>
        </p:nvGrpSpPr>
        <p:grpSpPr>
          <a:xfrm>
            <a:off x="186896" y="170557"/>
            <a:ext cx="11502900" cy="6188700"/>
            <a:chOff x="344557" y="334618"/>
            <a:chExt cx="11502900" cy="6188700"/>
          </a:xfrm>
        </p:grpSpPr>
        <p:sp>
          <p:nvSpPr>
            <p:cNvPr id="557" name="Google Shape;557;p24"/>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558" name="Google Shape;558;p24"/>
            <p:cNvSpPr/>
            <p:nvPr/>
          </p:nvSpPr>
          <p:spPr>
            <a:xfrm>
              <a:off x="344557" y="334618"/>
              <a:ext cx="11502900" cy="434100"/>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559" name="Google Shape;559;p24"/>
            <p:cNvGrpSpPr/>
            <p:nvPr/>
          </p:nvGrpSpPr>
          <p:grpSpPr>
            <a:xfrm>
              <a:off x="486325" y="464068"/>
              <a:ext cx="175196" cy="175146"/>
              <a:chOff x="2256689" y="1157591"/>
              <a:chExt cx="447728" cy="447600"/>
            </a:xfrm>
          </p:grpSpPr>
          <p:cxnSp>
            <p:nvCxnSpPr>
              <p:cNvPr id="560" name="Google Shape;560;p24"/>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561" name="Google Shape;561;p24"/>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562" name="Google Shape;562;p24"/>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563" name="Google Shape;563;p24"/>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564" name="Google Shape;564;p24"/>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565" name="Google Shape;565;p24"/>
          <p:cNvGrpSpPr/>
          <p:nvPr/>
        </p:nvGrpSpPr>
        <p:grpSpPr>
          <a:xfrm>
            <a:off x="268423" y="244386"/>
            <a:ext cx="11502900" cy="6188700"/>
            <a:chOff x="344557" y="334618"/>
            <a:chExt cx="11502900" cy="6188700"/>
          </a:xfrm>
        </p:grpSpPr>
        <p:sp>
          <p:nvSpPr>
            <p:cNvPr id="566" name="Google Shape;566;p24"/>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567" name="Google Shape;567;p24"/>
            <p:cNvSpPr/>
            <p:nvPr/>
          </p:nvSpPr>
          <p:spPr>
            <a:xfrm>
              <a:off x="344557" y="334618"/>
              <a:ext cx="11502900" cy="434100"/>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568" name="Google Shape;568;p24"/>
            <p:cNvGrpSpPr/>
            <p:nvPr/>
          </p:nvGrpSpPr>
          <p:grpSpPr>
            <a:xfrm>
              <a:off x="486325" y="464068"/>
              <a:ext cx="175196" cy="175146"/>
              <a:chOff x="2256689" y="1157591"/>
              <a:chExt cx="447728" cy="447600"/>
            </a:xfrm>
          </p:grpSpPr>
          <p:cxnSp>
            <p:nvCxnSpPr>
              <p:cNvPr id="569" name="Google Shape;569;p24"/>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570" name="Google Shape;570;p24"/>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571" name="Google Shape;571;p24"/>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572" name="Google Shape;572;p24"/>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573" name="Google Shape;573;p24"/>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574" name="Google Shape;574;p24"/>
          <p:cNvGrpSpPr/>
          <p:nvPr/>
        </p:nvGrpSpPr>
        <p:grpSpPr>
          <a:xfrm>
            <a:off x="344557" y="334618"/>
            <a:ext cx="11502900" cy="6188700"/>
            <a:chOff x="344557" y="334618"/>
            <a:chExt cx="11502900" cy="6188700"/>
          </a:xfrm>
        </p:grpSpPr>
        <p:sp>
          <p:nvSpPr>
            <p:cNvPr id="575" name="Google Shape;575;p24"/>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576" name="Google Shape;576;p24"/>
            <p:cNvSpPr/>
            <p:nvPr/>
          </p:nvSpPr>
          <p:spPr>
            <a:xfrm>
              <a:off x="344557" y="334618"/>
              <a:ext cx="11502900" cy="434100"/>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577" name="Google Shape;577;p24"/>
            <p:cNvGrpSpPr/>
            <p:nvPr/>
          </p:nvGrpSpPr>
          <p:grpSpPr>
            <a:xfrm>
              <a:off x="486325" y="464068"/>
              <a:ext cx="175196" cy="175146"/>
              <a:chOff x="2256689" y="1157591"/>
              <a:chExt cx="447728" cy="447600"/>
            </a:xfrm>
          </p:grpSpPr>
          <p:cxnSp>
            <p:nvCxnSpPr>
              <p:cNvPr id="578" name="Google Shape;578;p24"/>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579" name="Google Shape;579;p24"/>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580" name="Google Shape;580;p24"/>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581" name="Google Shape;581;p24"/>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582" name="Google Shape;582;p24"/>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583" name="Google Shape;583;p24"/>
          <p:cNvSpPr/>
          <p:nvPr/>
        </p:nvSpPr>
        <p:spPr>
          <a:xfrm flipH="1" rot="221483">
            <a:off x="9824625" y="6623536"/>
            <a:ext cx="789823" cy="220678"/>
          </a:xfrm>
          <a:custGeom>
            <a:rect b="b" l="l" r="r" t="t"/>
            <a:pathLst>
              <a:path extrusionOk="0" h="118398" w="423755">
                <a:moveTo>
                  <a:pt x="0" y="31654"/>
                </a:moveTo>
                <a:cubicBezTo>
                  <a:pt x="0" y="31654"/>
                  <a:pt x="129462" y="57011"/>
                  <a:pt x="136148" y="55674"/>
                </a:cubicBezTo>
                <a:cubicBezTo>
                  <a:pt x="142835" y="54336"/>
                  <a:pt x="284281" y="-8388"/>
                  <a:pt x="298966" y="947"/>
                </a:cubicBezTo>
                <a:cubicBezTo>
                  <a:pt x="313651" y="10283"/>
                  <a:pt x="399058" y="46338"/>
                  <a:pt x="417729" y="54336"/>
                </a:cubicBezTo>
                <a:cubicBezTo>
                  <a:pt x="436400" y="62335"/>
                  <a:pt x="407057" y="65009"/>
                  <a:pt x="392398" y="65009"/>
                </a:cubicBezTo>
                <a:cubicBezTo>
                  <a:pt x="377739" y="65009"/>
                  <a:pt x="293617" y="30316"/>
                  <a:pt x="284384" y="36977"/>
                </a:cubicBezTo>
                <a:cubicBezTo>
                  <a:pt x="275152" y="43638"/>
                  <a:pt x="357782" y="57011"/>
                  <a:pt x="357782" y="62335"/>
                </a:cubicBezTo>
                <a:cubicBezTo>
                  <a:pt x="357782" y="67658"/>
                  <a:pt x="136251" y="118399"/>
                  <a:pt x="122904" y="118399"/>
                </a:cubicBezTo>
                <a:cubicBezTo>
                  <a:pt x="109556" y="118399"/>
                  <a:pt x="6789" y="109063"/>
                  <a:pt x="6789" y="109063"/>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4" name="Google Shape;584;p24"/>
          <p:cNvSpPr/>
          <p:nvPr/>
        </p:nvSpPr>
        <p:spPr>
          <a:xfrm flipH="1" rot="-226084">
            <a:off x="10455389" y="4475050"/>
            <a:ext cx="1609832" cy="1729624"/>
          </a:xfrm>
          <a:custGeom>
            <a:rect b="b" l="l" r="r" t="t"/>
            <a:pathLst>
              <a:path extrusionOk="0" h="927895" w="863630">
                <a:moveTo>
                  <a:pt x="860389" y="196250"/>
                </a:moveTo>
                <a:cubicBezTo>
                  <a:pt x="868412" y="388437"/>
                  <a:pt x="866407" y="492541"/>
                  <a:pt x="796326" y="572600"/>
                </a:cubicBezTo>
                <a:cubicBezTo>
                  <a:pt x="726246" y="652658"/>
                  <a:pt x="530073" y="632676"/>
                  <a:pt x="530073" y="632676"/>
                </a:cubicBezTo>
                <a:cubicBezTo>
                  <a:pt x="530073" y="632676"/>
                  <a:pt x="510734" y="915568"/>
                  <a:pt x="236456" y="927604"/>
                </a:cubicBezTo>
                <a:cubicBezTo>
                  <a:pt x="-37821" y="939640"/>
                  <a:pt x="-77169" y="575274"/>
                  <a:pt x="137701" y="481843"/>
                </a:cubicBezTo>
                <a:cubicBezTo>
                  <a:pt x="342232" y="392912"/>
                  <a:pt x="407298" y="367066"/>
                  <a:pt x="478021" y="146872"/>
                </a:cubicBezTo>
                <a:cubicBezTo>
                  <a:pt x="542675" y="-54264"/>
                  <a:pt x="744274" y="-15945"/>
                  <a:pt x="792340" y="68125"/>
                </a:cubicBezTo>
                <a:cubicBezTo>
                  <a:pt x="840406" y="152196"/>
                  <a:pt x="860389" y="196250"/>
                  <a:pt x="860389" y="196250"/>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5" name="Google Shape;585;p24"/>
          <p:cNvSpPr/>
          <p:nvPr/>
        </p:nvSpPr>
        <p:spPr>
          <a:xfrm flipH="1">
            <a:off x="10581639" y="5364050"/>
            <a:ext cx="233172" cy="306171"/>
          </a:xfrm>
          <a:custGeom>
            <a:rect b="b" l="l" r="r" t="t"/>
            <a:pathLst>
              <a:path extrusionOk="0" h="164167" w="125025">
                <a:moveTo>
                  <a:pt x="0" y="0"/>
                </a:moveTo>
                <a:cubicBezTo>
                  <a:pt x="69720" y="13682"/>
                  <a:pt x="110765" y="87440"/>
                  <a:pt x="124113" y="152119"/>
                </a:cubicBezTo>
                <a:cubicBezTo>
                  <a:pt x="137460" y="216799"/>
                  <a:pt x="0" y="0"/>
                  <a:pt x="0" y="0"/>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586" name="Google Shape;586;p24"/>
          <p:cNvGrpSpPr/>
          <p:nvPr/>
        </p:nvGrpSpPr>
        <p:grpSpPr>
          <a:xfrm flipH="1">
            <a:off x="10479307" y="5239457"/>
            <a:ext cx="1020133" cy="1731764"/>
            <a:chOff x="-78867" y="1285736"/>
            <a:chExt cx="546988" cy="928560"/>
          </a:xfrm>
        </p:grpSpPr>
        <p:sp>
          <p:nvSpPr>
            <p:cNvPr id="587" name="Google Shape;587;p24"/>
            <p:cNvSpPr/>
            <p:nvPr/>
          </p:nvSpPr>
          <p:spPr>
            <a:xfrm>
              <a:off x="-60755" y="1285736"/>
              <a:ext cx="528876" cy="928560"/>
            </a:xfrm>
            <a:custGeom>
              <a:rect b="b" l="l" r="r" t="t"/>
              <a:pathLst>
                <a:path extrusionOk="0" h="928560" w="528876">
                  <a:moveTo>
                    <a:pt x="232197" y="17086"/>
                  </a:moveTo>
                  <a:cubicBezTo>
                    <a:pt x="232197" y="17086"/>
                    <a:pt x="98054" y="107097"/>
                    <a:pt x="25994" y="151228"/>
                  </a:cubicBezTo>
                  <a:cubicBezTo>
                    <a:pt x="-46067" y="195360"/>
                    <a:pt x="52020" y="669719"/>
                    <a:pt x="76040" y="845884"/>
                  </a:cubicBezTo>
                  <a:cubicBezTo>
                    <a:pt x="100060" y="1022049"/>
                    <a:pt x="516478" y="861906"/>
                    <a:pt x="516478" y="861906"/>
                  </a:cubicBezTo>
                  <a:cubicBezTo>
                    <a:pt x="516478" y="861906"/>
                    <a:pt x="488523" y="713773"/>
                    <a:pt x="524527" y="475526"/>
                  </a:cubicBezTo>
                  <a:cubicBezTo>
                    <a:pt x="550245" y="304890"/>
                    <a:pt x="455785" y="197931"/>
                    <a:pt x="401752" y="123865"/>
                  </a:cubicBezTo>
                  <a:cubicBezTo>
                    <a:pt x="265269" y="-63075"/>
                    <a:pt x="232197" y="17086"/>
                    <a:pt x="232197" y="17086"/>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8" name="Google Shape;588;p24"/>
            <p:cNvSpPr/>
            <p:nvPr/>
          </p:nvSpPr>
          <p:spPr>
            <a:xfrm>
              <a:off x="-78867" y="1438971"/>
              <a:ext cx="526694" cy="749520"/>
            </a:xfrm>
            <a:custGeom>
              <a:rect b="b" l="l" r="r" t="t"/>
              <a:pathLst>
                <a:path extrusionOk="0" h="749520" w="526694">
                  <a:moveTo>
                    <a:pt x="118301" y="0"/>
                  </a:moveTo>
                  <a:cubicBezTo>
                    <a:pt x="272451" y="188175"/>
                    <a:pt x="324555" y="223356"/>
                    <a:pt x="286467" y="350324"/>
                  </a:cubicBezTo>
                  <a:cubicBezTo>
                    <a:pt x="256429" y="450416"/>
                    <a:pt x="246425" y="486446"/>
                    <a:pt x="240433" y="520496"/>
                  </a:cubicBezTo>
                  <a:cubicBezTo>
                    <a:pt x="234441" y="554546"/>
                    <a:pt x="526694" y="498456"/>
                    <a:pt x="526694" y="498456"/>
                  </a:cubicBezTo>
                  <a:lnTo>
                    <a:pt x="524637" y="608579"/>
                  </a:lnTo>
                  <a:cubicBezTo>
                    <a:pt x="524637" y="608579"/>
                    <a:pt x="294337" y="718727"/>
                    <a:pt x="182234" y="740690"/>
                  </a:cubicBezTo>
                  <a:cubicBezTo>
                    <a:pt x="70132" y="762652"/>
                    <a:pt x="0" y="736729"/>
                    <a:pt x="0" y="73672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589" name="Google Shape;589;p24"/>
          <p:cNvSpPr/>
          <p:nvPr/>
        </p:nvSpPr>
        <p:spPr>
          <a:xfrm flipH="1">
            <a:off x="10736586" y="4917893"/>
            <a:ext cx="333438" cy="694498"/>
          </a:xfrm>
          <a:custGeom>
            <a:rect b="b" l="l" r="r" t="t"/>
            <a:pathLst>
              <a:path extrusionOk="0" h="372385" w="178787">
                <a:moveTo>
                  <a:pt x="69437" y="0"/>
                </a:moveTo>
                <a:lnTo>
                  <a:pt x="0" y="205534"/>
                </a:lnTo>
                <a:cubicBezTo>
                  <a:pt x="0" y="205534"/>
                  <a:pt x="76124" y="411737"/>
                  <a:pt x="140083" y="365677"/>
                </a:cubicBezTo>
                <a:cubicBezTo>
                  <a:pt x="161969" y="349964"/>
                  <a:pt x="132085" y="225542"/>
                  <a:pt x="132085" y="225542"/>
                </a:cubicBezTo>
                <a:lnTo>
                  <a:pt x="178788" y="58713"/>
                </a:ln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0" name="Google Shape;590;p24"/>
          <p:cNvSpPr/>
          <p:nvPr/>
        </p:nvSpPr>
        <p:spPr>
          <a:xfrm flipH="1">
            <a:off x="10736440" y="4917893"/>
            <a:ext cx="235809" cy="547872"/>
          </a:xfrm>
          <a:custGeom>
            <a:rect b="b" l="l" r="r" t="t"/>
            <a:pathLst>
              <a:path extrusionOk="0" h="293765" w="126439">
                <a:moveTo>
                  <a:pt x="79736" y="225542"/>
                </a:moveTo>
                <a:lnTo>
                  <a:pt x="126439" y="58713"/>
                </a:lnTo>
                <a:lnTo>
                  <a:pt x="17012" y="0"/>
                </a:lnTo>
                <a:lnTo>
                  <a:pt x="218" y="49506"/>
                </a:lnTo>
                <a:cubicBezTo>
                  <a:pt x="-3408" y="215255"/>
                  <a:pt x="39026" y="270677"/>
                  <a:pt x="67649" y="290942"/>
                </a:cubicBezTo>
                <a:cubicBezTo>
                  <a:pt x="76573" y="297269"/>
                  <a:pt x="84263" y="292382"/>
                  <a:pt x="90795" y="282044"/>
                </a:cubicBezTo>
                <a:cubicBezTo>
                  <a:pt x="86089" y="252006"/>
                  <a:pt x="79736" y="225542"/>
                  <a:pt x="79736" y="225542"/>
                </a:cubicBezTo>
                <a:close/>
              </a:path>
            </a:pathLst>
          </a:custGeom>
          <a:solidFill>
            <a:srgbClr val="F5958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591" name="Google Shape;591;p24"/>
          <p:cNvGrpSpPr/>
          <p:nvPr/>
        </p:nvGrpSpPr>
        <p:grpSpPr>
          <a:xfrm>
            <a:off x="9834268" y="4987719"/>
            <a:ext cx="1908334" cy="2099880"/>
            <a:chOff x="5031819" y="1910103"/>
            <a:chExt cx="2232230" cy="2456287"/>
          </a:xfrm>
        </p:grpSpPr>
        <p:sp>
          <p:nvSpPr>
            <p:cNvPr id="592" name="Google Shape;592;p24"/>
            <p:cNvSpPr/>
            <p:nvPr/>
          </p:nvSpPr>
          <p:spPr>
            <a:xfrm flipH="1" rot="405102">
              <a:off x="5121438" y="2605743"/>
              <a:ext cx="2052991" cy="1645671"/>
            </a:xfrm>
            <a:custGeom>
              <a:rect b="b" l="l" r="r" t="t"/>
              <a:pathLst>
                <a:path extrusionOk="0" h="1646608" w="2054160">
                  <a:moveTo>
                    <a:pt x="387207" y="314"/>
                  </a:moveTo>
                  <a:cubicBezTo>
                    <a:pt x="178164" y="23541"/>
                    <a:pt x="160153" y="306027"/>
                    <a:pt x="64046" y="777695"/>
                  </a:cubicBezTo>
                  <a:cubicBezTo>
                    <a:pt x="-32060" y="1249364"/>
                    <a:pt x="-3279" y="1560685"/>
                    <a:pt x="42222" y="1620606"/>
                  </a:cubicBezTo>
                  <a:cubicBezTo>
                    <a:pt x="137753" y="1746721"/>
                    <a:pt x="1089289" y="1377954"/>
                    <a:pt x="1428064" y="1286724"/>
                  </a:cubicBezTo>
                  <a:lnTo>
                    <a:pt x="1461119" y="1278803"/>
                  </a:lnTo>
                  <a:lnTo>
                    <a:pt x="1507411" y="1273742"/>
                  </a:lnTo>
                  <a:cubicBezTo>
                    <a:pt x="1524609" y="1272900"/>
                    <a:pt x="1540171" y="1273376"/>
                    <a:pt x="1553278" y="1275564"/>
                  </a:cubicBezTo>
                  <a:cubicBezTo>
                    <a:pt x="1658137" y="1293068"/>
                    <a:pt x="1680018" y="1362863"/>
                    <a:pt x="1741115" y="1327964"/>
                  </a:cubicBezTo>
                  <a:cubicBezTo>
                    <a:pt x="1802214" y="1293068"/>
                    <a:pt x="1867744" y="1231915"/>
                    <a:pt x="1867744" y="1231915"/>
                  </a:cubicBezTo>
                  <a:cubicBezTo>
                    <a:pt x="1901970" y="1253680"/>
                    <a:pt x="1934139" y="1278526"/>
                    <a:pt x="1963850" y="1306140"/>
                  </a:cubicBezTo>
                  <a:cubicBezTo>
                    <a:pt x="2016251" y="1354165"/>
                    <a:pt x="2086100" y="1402246"/>
                    <a:pt x="2038076" y="1341093"/>
                  </a:cubicBezTo>
                  <a:cubicBezTo>
                    <a:pt x="1990051" y="1279940"/>
                    <a:pt x="1845917" y="1061584"/>
                    <a:pt x="1810966" y="1031007"/>
                  </a:cubicBezTo>
                  <a:cubicBezTo>
                    <a:pt x="1776011" y="1000428"/>
                    <a:pt x="1596984" y="1070336"/>
                    <a:pt x="1474676" y="1100913"/>
                  </a:cubicBezTo>
                  <a:lnTo>
                    <a:pt x="1471012" y="1104081"/>
                  </a:lnTo>
                  <a:lnTo>
                    <a:pt x="378512" y="1271188"/>
                  </a:lnTo>
                  <a:cubicBezTo>
                    <a:pt x="378512" y="1271188"/>
                    <a:pt x="544467" y="725294"/>
                    <a:pt x="544467" y="445782"/>
                  </a:cubicBezTo>
                  <a:cubicBezTo>
                    <a:pt x="544467" y="166270"/>
                    <a:pt x="465866" y="-8438"/>
                    <a:pt x="387207" y="314"/>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3" name="Google Shape;593;p24"/>
            <p:cNvSpPr/>
            <p:nvPr/>
          </p:nvSpPr>
          <p:spPr>
            <a:xfrm>
              <a:off x="6608977" y="1910103"/>
              <a:ext cx="303600" cy="303600"/>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594" name="Google Shape;594;p24"/>
          <p:cNvSpPr/>
          <p:nvPr/>
        </p:nvSpPr>
        <p:spPr>
          <a:xfrm flipH="1">
            <a:off x="11150487" y="5477172"/>
            <a:ext cx="524749" cy="892602"/>
          </a:xfrm>
          <a:custGeom>
            <a:rect b="b" l="l" r="r" t="t"/>
            <a:pathLst>
              <a:path extrusionOk="0" h="478607" w="281367">
                <a:moveTo>
                  <a:pt x="183093" y="1736"/>
                </a:moveTo>
                <a:cubicBezTo>
                  <a:pt x="124354" y="4308"/>
                  <a:pt x="78988" y="53788"/>
                  <a:pt x="62966" y="129861"/>
                </a:cubicBezTo>
                <a:cubicBezTo>
                  <a:pt x="46944" y="205933"/>
                  <a:pt x="241" y="447498"/>
                  <a:pt x="241" y="447498"/>
                </a:cubicBezTo>
                <a:cubicBezTo>
                  <a:pt x="241" y="447498"/>
                  <a:pt x="-9094" y="454184"/>
                  <a:pt x="88324" y="471518"/>
                </a:cubicBezTo>
                <a:cubicBezTo>
                  <a:pt x="185742" y="488852"/>
                  <a:pt x="265775" y="468946"/>
                  <a:pt x="265775" y="468946"/>
                </a:cubicBezTo>
                <a:cubicBezTo>
                  <a:pt x="265775" y="468946"/>
                  <a:pt x="285809" y="331486"/>
                  <a:pt x="280459" y="236717"/>
                </a:cubicBezTo>
                <a:cubicBezTo>
                  <a:pt x="275110" y="141948"/>
                  <a:pt x="253713" y="52451"/>
                  <a:pt x="219123" y="21847"/>
                </a:cubicBezTo>
                <a:cubicBezTo>
                  <a:pt x="184533" y="-8757"/>
                  <a:pt x="183093" y="1736"/>
                  <a:pt x="183093" y="1736"/>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5" name="Google Shape;595;p24"/>
          <p:cNvSpPr/>
          <p:nvPr/>
        </p:nvSpPr>
        <p:spPr>
          <a:xfrm>
            <a:off x="9339703" y="6771595"/>
            <a:ext cx="1240698" cy="73790"/>
          </a:xfrm>
          <a:custGeom>
            <a:rect b="b" l="l" r="r" t="t"/>
            <a:pathLst>
              <a:path extrusionOk="0" h="44054" w="740715">
                <a:moveTo>
                  <a:pt x="721453" y="0"/>
                </a:moveTo>
                <a:cubicBezTo>
                  <a:pt x="732092" y="0"/>
                  <a:pt x="740715" y="0"/>
                  <a:pt x="740715" y="0"/>
                </a:cubicBezTo>
                <a:lnTo>
                  <a:pt x="740715" y="44054"/>
                </a:lnTo>
                <a:cubicBezTo>
                  <a:pt x="740715" y="44054"/>
                  <a:pt x="732092" y="44054"/>
                  <a:pt x="721453" y="44054"/>
                </a:cubicBezTo>
                <a:lnTo>
                  <a:pt x="19262" y="44054"/>
                </a:lnTo>
                <a:cubicBezTo>
                  <a:pt x="8624" y="44054"/>
                  <a:pt x="0" y="44054"/>
                  <a:pt x="0" y="44054"/>
                </a:cubicBezTo>
                <a:lnTo>
                  <a:pt x="0" y="0"/>
                </a:lnTo>
                <a:cubicBezTo>
                  <a:pt x="0" y="0"/>
                  <a:pt x="8624" y="0"/>
                  <a:pt x="19262" y="0"/>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596" name="Google Shape;596;p24"/>
          <p:cNvGrpSpPr/>
          <p:nvPr/>
        </p:nvGrpSpPr>
        <p:grpSpPr>
          <a:xfrm>
            <a:off x="10375020" y="4351137"/>
            <a:ext cx="1469764" cy="991750"/>
            <a:chOff x="6162505" y="2127885"/>
            <a:chExt cx="1469764" cy="991750"/>
          </a:xfrm>
        </p:grpSpPr>
        <p:grpSp>
          <p:nvGrpSpPr>
            <p:cNvPr id="597" name="Google Shape;597;p24"/>
            <p:cNvGrpSpPr/>
            <p:nvPr/>
          </p:nvGrpSpPr>
          <p:grpSpPr>
            <a:xfrm>
              <a:off x="6162505" y="2306718"/>
              <a:ext cx="683336" cy="812916"/>
              <a:chOff x="6147635" y="2306186"/>
              <a:chExt cx="683336" cy="812916"/>
            </a:xfrm>
          </p:grpSpPr>
          <p:sp>
            <p:nvSpPr>
              <p:cNvPr id="598" name="Google Shape;598;p24"/>
              <p:cNvSpPr/>
              <p:nvPr/>
            </p:nvSpPr>
            <p:spPr>
              <a:xfrm flipH="1" rot="-226084">
                <a:off x="6265697" y="2453057"/>
                <a:ext cx="529189" cy="649359"/>
              </a:xfrm>
              <a:custGeom>
                <a:rect b="b" l="l" r="r" t="t"/>
                <a:pathLst>
                  <a:path extrusionOk="0" h="348363" w="283895">
                    <a:moveTo>
                      <a:pt x="283896" y="152145"/>
                    </a:moveTo>
                    <a:cubicBezTo>
                      <a:pt x="283896" y="241436"/>
                      <a:pt x="273223" y="350915"/>
                      <a:pt x="195813" y="348318"/>
                    </a:cubicBezTo>
                    <a:cubicBezTo>
                      <a:pt x="75687" y="344306"/>
                      <a:pt x="0" y="250951"/>
                      <a:pt x="0" y="161660"/>
                    </a:cubicBezTo>
                    <a:cubicBezTo>
                      <a:pt x="0" y="72369"/>
                      <a:pt x="62802" y="0"/>
                      <a:pt x="140263" y="0"/>
                    </a:cubicBezTo>
                    <a:cubicBezTo>
                      <a:pt x="217724" y="0"/>
                      <a:pt x="283896" y="62854"/>
                      <a:pt x="283896" y="152145"/>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9" name="Google Shape;599;p24"/>
              <p:cNvSpPr/>
              <p:nvPr/>
            </p:nvSpPr>
            <p:spPr>
              <a:xfrm flipH="1" rot="-225291">
                <a:off x="6163255" y="2327003"/>
                <a:ext cx="652096" cy="498415"/>
              </a:xfrm>
              <a:custGeom>
                <a:rect b="b" l="l" r="r" t="t"/>
                <a:pathLst>
                  <a:path extrusionOk="0" h="221288" w="289520">
                    <a:moveTo>
                      <a:pt x="132733" y="329"/>
                    </a:moveTo>
                    <a:cubicBezTo>
                      <a:pt x="217807" y="-5689"/>
                      <a:pt x="268187" y="72055"/>
                      <a:pt x="282872" y="140129"/>
                    </a:cubicBezTo>
                    <a:cubicBezTo>
                      <a:pt x="293468" y="189249"/>
                      <a:pt x="288221" y="198842"/>
                      <a:pt x="288221" y="198842"/>
                    </a:cubicBezTo>
                    <a:cubicBezTo>
                      <a:pt x="288221" y="198842"/>
                      <a:pt x="278886" y="212189"/>
                      <a:pt x="212149" y="216201"/>
                    </a:cubicBezTo>
                    <a:cubicBezTo>
                      <a:pt x="145412" y="220213"/>
                      <a:pt x="137414" y="218773"/>
                      <a:pt x="137414" y="218773"/>
                    </a:cubicBezTo>
                    <a:lnTo>
                      <a:pt x="133402" y="141364"/>
                    </a:lnTo>
                    <a:lnTo>
                      <a:pt x="113394" y="216099"/>
                    </a:lnTo>
                    <a:cubicBezTo>
                      <a:pt x="113394" y="216099"/>
                      <a:pt x="102695" y="230783"/>
                      <a:pt x="61341" y="210749"/>
                    </a:cubicBezTo>
                    <a:cubicBezTo>
                      <a:pt x="19988" y="190715"/>
                      <a:pt x="1265" y="124004"/>
                      <a:pt x="1265" y="124004"/>
                    </a:cubicBezTo>
                    <a:cubicBezTo>
                      <a:pt x="1265" y="124004"/>
                      <a:pt x="-8070" y="79976"/>
                      <a:pt x="23974" y="50606"/>
                    </a:cubicBezTo>
                    <a:cubicBezTo>
                      <a:pt x="56018" y="21237"/>
                      <a:pt x="132733" y="329"/>
                      <a:pt x="132733" y="329"/>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600" name="Google Shape;600;p24"/>
            <p:cNvSpPr/>
            <p:nvPr/>
          </p:nvSpPr>
          <p:spPr>
            <a:xfrm>
              <a:off x="6956069" y="2127885"/>
              <a:ext cx="676200" cy="676200"/>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601" name="Google Shape;601;p24"/>
          <p:cNvGrpSpPr/>
          <p:nvPr/>
        </p:nvGrpSpPr>
        <p:grpSpPr>
          <a:xfrm>
            <a:off x="7456330" y="5283560"/>
            <a:ext cx="1892613" cy="1586226"/>
            <a:chOff x="-4121557" y="1274323"/>
            <a:chExt cx="978449" cy="820052"/>
          </a:xfrm>
        </p:grpSpPr>
        <p:sp>
          <p:nvSpPr>
            <p:cNvPr id="602" name="Google Shape;602;p24"/>
            <p:cNvSpPr/>
            <p:nvPr/>
          </p:nvSpPr>
          <p:spPr>
            <a:xfrm>
              <a:off x="-4121557" y="1274323"/>
              <a:ext cx="978449" cy="682208"/>
            </a:xfrm>
            <a:custGeom>
              <a:rect b="b" l="l" r="r" t="t"/>
              <a:pathLst>
                <a:path extrusionOk="0" h="665569" w="954584">
                  <a:moveTo>
                    <a:pt x="877454" y="665569"/>
                  </a:moveTo>
                  <a:lnTo>
                    <a:pt x="170069" y="665569"/>
                  </a:lnTo>
                  <a:cubicBezTo>
                    <a:pt x="132625" y="665360"/>
                    <a:pt x="100694" y="638389"/>
                    <a:pt x="94228" y="601507"/>
                  </a:cubicBezTo>
                  <a:lnTo>
                    <a:pt x="1979" y="92300"/>
                  </a:lnTo>
                  <a:cubicBezTo>
                    <a:pt x="-6713" y="44285"/>
                    <a:pt x="13242" y="0"/>
                    <a:pt x="61411" y="0"/>
                  </a:cubicBezTo>
                  <a:lnTo>
                    <a:pt x="785206" y="0"/>
                  </a:lnTo>
                  <a:cubicBezTo>
                    <a:pt x="822648" y="200"/>
                    <a:pt x="854576" y="27179"/>
                    <a:pt x="861021" y="64062"/>
                  </a:cubicBezTo>
                  <a:lnTo>
                    <a:pt x="953295" y="573269"/>
                  </a:lnTo>
                  <a:cubicBezTo>
                    <a:pt x="961988" y="621283"/>
                    <a:pt x="925623" y="665569"/>
                    <a:pt x="877454" y="66556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3" name="Google Shape;603;p24"/>
            <p:cNvSpPr/>
            <p:nvPr/>
          </p:nvSpPr>
          <p:spPr>
            <a:xfrm>
              <a:off x="-4120803" y="1288386"/>
              <a:ext cx="933803" cy="668131"/>
            </a:xfrm>
            <a:custGeom>
              <a:rect b="b" l="l" r="r" t="t"/>
              <a:pathLst>
                <a:path extrusionOk="0" h="651835" w="911027">
                  <a:moveTo>
                    <a:pt x="909690" y="561439"/>
                  </a:moveTo>
                  <a:lnTo>
                    <a:pt x="815615" y="62725"/>
                  </a:lnTo>
                  <a:cubicBezTo>
                    <a:pt x="808749" y="26386"/>
                    <a:pt x="776190" y="0"/>
                    <a:pt x="738206" y="0"/>
                  </a:cubicBezTo>
                  <a:lnTo>
                    <a:pt x="19350" y="0"/>
                  </a:lnTo>
                  <a:cubicBezTo>
                    <a:pt x="3542" y="18264"/>
                    <a:pt x="-3084" y="42735"/>
                    <a:pt x="1348" y="66480"/>
                  </a:cubicBezTo>
                  <a:lnTo>
                    <a:pt x="96837" y="586436"/>
                  </a:lnTo>
                  <a:cubicBezTo>
                    <a:pt x="103761" y="624348"/>
                    <a:pt x="136814" y="651879"/>
                    <a:pt x="175352" y="651836"/>
                  </a:cubicBezTo>
                  <a:lnTo>
                    <a:pt x="832434" y="651836"/>
                  </a:lnTo>
                  <a:cubicBezTo>
                    <a:pt x="881529" y="651836"/>
                    <a:pt x="918639" y="608476"/>
                    <a:pt x="909690" y="561439"/>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4" name="Google Shape;604;p24"/>
            <p:cNvSpPr/>
            <p:nvPr/>
          </p:nvSpPr>
          <p:spPr>
            <a:xfrm>
              <a:off x="-3758955" y="1647855"/>
              <a:ext cx="455218" cy="446520"/>
            </a:xfrm>
            <a:custGeom>
              <a:rect b="b" l="l" r="r" t="t"/>
              <a:pathLst>
                <a:path extrusionOk="0" h="435629" w="444115">
                  <a:moveTo>
                    <a:pt x="385839" y="368969"/>
                  </a:moveTo>
                  <a:lnTo>
                    <a:pt x="251543" y="368969"/>
                  </a:lnTo>
                  <a:cubicBezTo>
                    <a:pt x="227600" y="368969"/>
                    <a:pt x="208183" y="347649"/>
                    <a:pt x="208183" y="321340"/>
                  </a:cubicBezTo>
                  <a:lnTo>
                    <a:pt x="208183" y="75815"/>
                  </a:lnTo>
                  <a:cubicBezTo>
                    <a:pt x="208183" y="33947"/>
                    <a:pt x="177322" y="0"/>
                    <a:pt x="139157" y="0"/>
                  </a:cubicBezTo>
                  <a:lnTo>
                    <a:pt x="69026" y="0"/>
                  </a:lnTo>
                  <a:cubicBezTo>
                    <a:pt x="30886" y="0"/>
                    <a:pt x="0" y="33947"/>
                    <a:pt x="0" y="75815"/>
                  </a:cubicBezTo>
                  <a:lnTo>
                    <a:pt x="0" y="350761"/>
                  </a:lnTo>
                  <a:cubicBezTo>
                    <a:pt x="0" y="397798"/>
                    <a:pt x="34821" y="435835"/>
                    <a:pt x="77641" y="435629"/>
                  </a:cubicBezTo>
                  <a:lnTo>
                    <a:pt x="444116" y="433057"/>
                  </a:lnTo>
                  <a:cubicBezTo>
                    <a:pt x="444116" y="397644"/>
                    <a:pt x="418012" y="368969"/>
                    <a:pt x="385839" y="36896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5" name="Google Shape;605;p24"/>
            <p:cNvSpPr/>
            <p:nvPr/>
          </p:nvSpPr>
          <p:spPr>
            <a:xfrm>
              <a:off x="-3753504" y="1654755"/>
              <a:ext cx="445940" cy="439270"/>
            </a:xfrm>
            <a:custGeom>
              <a:rect b="b" l="l" r="r" t="t"/>
              <a:pathLst>
                <a:path extrusionOk="0" h="428556" w="435063">
                  <a:moveTo>
                    <a:pt x="0" y="74581"/>
                  </a:moveTo>
                  <a:lnTo>
                    <a:pt x="0" y="345335"/>
                  </a:lnTo>
                  <a:cubicBezTo>
                    <a:pt x="19" y="389070"/>
                    <a:pt x="33790" y="425377"/>
                    <a:pt x="77410" y="428557"/>
                  </a:cubicBezTo>
                  <a:lnTo>
                    <a:pt x="435063" y="426319"/>
                  </a:lnTo>
                  <a:cubicBezTo>
                    <a:pt x="435063" y="420456"/>
                    <a:pt x="406774" y="409783"/>
                    <a:pt x="372004" y="409783"/>
                  </a:cubicBezTo>
                  <a:lnTo>
                    <a:pt x="226752" y="409783"/>
                  </a:lnTo>
                  <a:cubicBezTo>
                    <a:pt x="200845" y="409783"/>
                    <a:pt x="179843" y="388781"/>
                    <a:pt x="179843" y="362874"/>
                  </a:cubicBezTo>
                  <a:lnTo>
                    <a:pt x="179843" y="74581"/>
                  </a:lnTo>
                  <a:cubicBezTo>
                    <a:pt x="179843" y="33391"/>
                    <a:pt x="146452" y="0"/>
                    <a:pt x="105262" y="0"/>
                  </a:cubicBezTo>
                  <a:lnTo>
                    <a:pt x="74761" y="0"/>
                  </a:lnTo>
                  <a:cubicBezTo>
                    <a:pt x="33571" y="-99"/>
                    <a:pt x="100" y="33211"/>
                    <a:pt x="0" y="74401"/>
                  </a:cubicBezTo>
                  <a:cubicBezTo>
                    <a:pt x="0" y="74461"/>
                    <a:pt x="0" y="74521"/>
                    <a:pt x="0" y="74581"/>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606" name="Google Shape;606;p24"/>
          <p:cNvSpPr txBox="1"/>
          <p:nvPr/>
        </p:nvSpPr>
        <p:spPr>
          <a:xfrm>
            <a:off x="901825" y="1761300"/>
            <a:ext cx="10525800" cy="800400"/>
          </a:xfrm>
          <a:prstGeom prst="rect">
            <a:avLst/>
          </a:prstGeom>
          <a:noFill/>
          <a:ln>
            <a:noFill/>
          </a:ln>
        </p:spPr>
        <p:txBody>
          <a:bodyPr anchorCtr="0" anchor="t" bIns="45700" lIns="91425" spcFirstLastPara="1" rIns="91425" wrap="square" tIns="45700">
            <a:spAutoFit/>
          </a:bodyPr>
          <a:lstStyle/>
          <a:p>
            <a:pPr indent="-393700" lvl="0" marL="457200" rtl="0" algn="l">
              <a:spcBef>
                <a:spcPts val="0"/>
              </a:spcBef>
              <a:spcAft>
                <a:spcPts val="0"/>
              </a:spcAft>
              <a:buClr>
                <a:schemeClr val="dk1"/>
              </a:buClr>
              <a:buSzPts val="2600"/>
              <a:buChar char="-"/>
            </a:pPr>
            <a:r>
              <a:rPr lang="en-PH" sz="2000">
                <a:solidFill>
                  <a:schemeClr val="dk1"/>
                </a:solidFill>
              </a:rPr>
              <a:t>Mã hóa dữ liệu: Hệ thống cần sử dụng các thuật toán mã hóa mạnh để bảo vệ dữ liệu người dùng khi truyền và lưu trữ</a:t>
            </a:r>
            <a:endParaRPr i="0" sz="2600" u="none" cap="none" strike="noStrike">
              <a:solidFill>
                <a:srgbClr val="3E74A6"/>
              </a:solidFill>
            </a:endParaRPr>
          </a:p>
        </p:txBody>
      </p:sp>
      <p:sp>
        <p:nvSpPr>
          <p:cNvPr id="607" name="Google Shape;607;p24"/>
          <p:cNvSpPr txBox="1"/>
          <p:nvPr/>
        </p:nvSpPr>
        <p:spPr>
          <a:xfrm>
            <a:off x="800353" y="1030825"/>
            <a:ext cx="87270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CB5845"/>
              </a:buClr>
              <a:buSzPts val="3200"/>
              <a:buFont typeface="Arial"/>
              <a:buNone/>
            </a:pPr>
            <a:r>
              <a:rPr b="1" lang="en-PH" sz="3200">
                <a:solidFill>
                  <a:srgbClr val="CB5845"/>
                </a:solidFill>
              </a:rPr>
              <a:t>2</a:t>
            </a:r>
            <a:r>
              <a:rPr b="1" lang="en-PH" sz="3200">
                <a:solidFill>
                  <a:srgbClr val="CB5845"/>
                </a:solidFill>
              </a:rPr>
              <a:t>. Các yêu cầu về bảo mật</a:t>
            </a:r>
            <a:endParaRPr b="1" i="0" sz="3200" u="none" cap="none" strike="noStrike">
              <a:solidFill>
                <a:srgbClr val="CB5845"/>
              </a:solidFill>
              <a:latin typeface="Arial"/>
              <a:ea typeface="Arial"/>
              <a:cs typeface="Arial"/>
              <a:sym typeface="Arial"/>
            </a:endParaRPr>
          </a:p>
        </p:txBody>
      </p:sp>
      <p:sp>
        <p:nvSpPr>
          <p:cNvPr id="608" name="Google Shape;608;p24"/>
          <p:cNvSpPr txBox="1"/>
          <p:nvPr/>
        </p:nvSpPr>
        <p:spPr>
          <a:xfrm>
            <a:off x="910825" y="2484325"/>
            <a:ext cx="10507800" cy="1200600"/>
          </a:xfrm>
          <a:prstGeom prst="rect">
            <a:avLst/>
          </a:prstGeom>
          <a:noFill/>
          <a:ln>
            <a:noFill/>
          </a:ln>
        </p:spPr>
        <p:txBody>
          <a:bodyPr anchorCtr="0" anchor="t" bIns="91425" lIns="91425" spcFirstLastPara="1" rIns="91425" wrap="square" tIns="91425">
            <a:spAutoFit/>
          </a:bodyPr>
          <a:lstStyle/>
          <a:p>
            <a:pPr indent="-393700" lvl="0" marL="457200" rtl="0" algn="l">
              <a:spcBef>
                <a:spcPts val="0"/>
              </a:spcBef>
              <a:spcAft>
                <a:spcPts val="0"/>
              </a:spcAft>
              <a:buClr>
                <a:schemeClr val="dk1"/>
              </a:buClr>
              <a:buSzPts val="2600"/>
              <a:buChar char="-"/>
            </a:pPr>
            <a:r>
              <a:rPr lang="en-PH" sz="2000">
                <a:solidFill>
                  <a:schemeClr val="dk1"/>
                </a:solidFill>
              </a:rPr>
              <a:t>Quản lý danh sách truy cập: Hệ thống cần áp dụng các chính sách quản lý danh sách truy cập để đảm bảo rằng chỉ những người dùng được ủy quyền mới có thể truy cập vào các phần quan trọng của hệ thống</a:t>
            </a:r>
            <a:endParaRPr sz="2600"/>
          </a:p>
        </p:txBody>
      </p:sp>
      <p:sp>
        <p:nvSpPr>
          <p:cNvPr id="609" name="Google Shape;609;p24"/>
          <p:cNvSpPr txBox="1"/>
          <p:nvPr/>
        </p:nvSpPr>
        <p:spPr>
          <a:xfrm>
            <a:off x="910825" y="3506788"/>
            <a:ext cx="10507800" cy="1200600"/>
          </a:xfrm>
          <a:prstGeom prst="rect">
            <a:avLst/>
          </a:prstGeom>
          <a:noFill/>
          <a:ln>
            <a:noFill/>
          </a:ln>
        </p:spPr>
        <p:txBody>
          <a:bodyPr anchorCtr="0" anchor="t" bIns="91425" lIns="91425" spcFirstLastPara="1" rIns="91425" wrap="square" tIns="91425">
            <a:spAutoFit/>
          </a:bodyPr>
          <a:lstStyle/>
          <a:p>
            <a:pPr indent="-393700" lvl="0" marL="457200" rtl="0" algn="l">
              <a:spcBef>
                <a:spcPts val="0"/>
              </a:spcBef>
              <a:spcAft>
                <a:spcPts val="0"/>
              </a:spcAft>
              <a:buClr>
                <a:schemeClr val="dk1"/>
              </a:buClr>
              <a:buSzPts val="2600"/>
              <a:buChar char="-"/>
            </a:pPr>
            <a:r>
              <a:rPr lang="en-PH" sz="2000">
                <a:solidFill>
                  <a:schemeClr val="dk1"/>
                </a:solidFill>
              </a:rPr>
              <a:t>Xác thực người dùng: Hệ thống cần có các cơ chế xác thực người dùng mạnh mẽ để đảm bảo rằng chỉ những người dùng đã xác thực mới có thể truy cập vào tài khoản và thông tin cá nhân của họ</a:t>
            </a:r>
            <a:endParaRPr sz="2600"/>
          </a:p>
        </p:txBody>
      </p:sp>
      <p:sp>
        <p:nvSpPr>
          <p:cNvPr id="610" name="Google Shape;610;p24"/>
          <p:cNvSpPr txBox="1"/>
          <p:nvPr/>
        </p:nvSpPr>
        <p:spPr>
          <a:xfrm>
            <a:off x="910825" y="4553413"/>
            <a:ext cx="10507800" cy="585000"/>
          </a:xfrm>
          <a:prstGeom prst="rect">
            <a:avLst/>
          </a:prstGeom>
          <a:noFill/>
          <a:ln>
            <a:noFill/>
          </a:ln>
        </p:spPr>
        <p:txBody>
          <a:bodyPr anchorCtr="0" anchor="t" bIns="91425" lIns="91425" spcFirstLastPara="1" rIns="91425" wrap="square" tIns="91425">
            <a:spAutoFit/>
          </a:bodyPr>
          <a:lstStyle/>
          <a:p>
            <a:pPr indent="-393700" lvl="0" marL="457200" rtl="0" algn="l">
              <a:spcBef>
                <a:spcPts val="0"/>
              </a:spcBef>
              <a:spcAft>
                <a:spcPts val="0"/>
              </a:spcAft>
              <a:buClr>
                <a:schemeClr val="dk1"/>
              </a:buClr>
              <a:buSzPts val="2600"/>
              <a:buChar char="-"/>
            </a:pPr>
            <a:r>
              <a:rPr lang="en-PH" sz="2000">
                <a:solidFill>
                  <a:schemeClr val="dk1"/>
                </a:solidFill>
              </a:rPr>
              <a:t>Bảo vệ chống tấn công mạng</a:t>
            </a:r>
            <a:endParaRPr sz="2600">
              <a:solidFill>
                <a:schemeClr val="dk1"/>
              </a:solidFill>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565"/>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5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6"/>
                                        </p:tgtEl>
                                        <p:attrNameLst>
                                          <p:attrName>style.visibility</p:attrName>
                                        </p:attrNameLst>
                                      </p:cBhvr>
                                      <p:to>
                                        <p:strVal val="visible"/>
                                      </p:to>
                                    </p:set>
                                    <p:animEffect filter="fade" transition="in">
                                      <p:cBhvr>
                                        <p:cTn dur="500"/>
                                        <p:tgtEl>
                                          <p:spTgt spid="6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8"/>
                                        </p:tgtEl>
                                        <p:attrNameLst>
                                          <p:attrName>style.visibility</p:attrName>
                                        </p:attrNameLst>
                                      </p:cBhvr>
                                      <p:to>
                                        <p:strVal val="visible"/>
                                      </p:to>
                                    </p:set>
                                    <p:animEffect filter="fade" transition="in">
                                      <p:cBhvr>
                                        <p:cTn dur="1000"/>
                                        <p:tgtEl>
                                          <p:spTgt spid="6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9"/>
                                        </p:tgtEl>
                                        <p:attrNameLst>
                                          <p:attrName>style.visibility</p:attrName>
                                        </p:attrNameLst>
                                      </p:cBhvr>
                                      <p:to>
                                        <p:strVal val="visible"/>
                                      </p:to>
                                    </p:set>
                                    <p:animEffect filter="fade" transition="in">
                                      <p:cBhvr>
                                        <p:cTn dur="1000"/>
                                        <p:tgtEl>
                                          <p:spTgt spid="6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0"/>
                                        </p:tgtEl>
                                        <p:attrNameLst>
                                          <p:attrName>style.visibility</p:attrName>
                                        </p:attrNameLst>
                                      </p:cBhvr>
                                      <p:to>
                                        <p:strVal val="visible"/>
                                      </p:to>
                                    </p:set>
                                    <p:animEffect filter="fade" transition="in">
                                      <p:cBhvr>
                                        <p:cTn dur="1000"/>
                                        <p:tgtEl>
                                          <p:spTgt spid="6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D16A"/>
        </a:solidFill>
      </p:bgPr>
    </p:bg>
    <p:spTree>
      <p:nvGrpSpPr>
        <p:cNvPr id="615" name="Shape 615"/>
        <p:cNvGrpSpPr/>
        <p:nvPr/>
      </p:nvGrpSpPr>
      <p:grpSpPr>
        <a:xfrm>
          <a:off x="0" y="0"/>
          <a:ext cx="0" cy="0"/>
          <a:chOff x="0" y="0"/>
          <a:chExt cx="0" cy="0"/>
        </a:xfrm>
      </p:grpSpPr>
      <p:grpSp>
        <p:nvGrpSpPr>
          <p:cNvPr id="616" name="Google Shape;616;p25"/>
          <p:cNvGrpSpPr/>
          <p:nvPr/>
        </p:nvGrpSpPr>
        <p:grpSpPr>
          <a:xfrm>
            <a:off x="186896" y="170557"/>
            <a:ext cx="11502900" cy="6188700"/>
            <a:chOff x="344557" y="334618"/>
            <a:chExt cx="11502900" cy="6188700"/>
          </a:xfrm>
        </p:grpSpPr>
        <p:sp>
          <p:nvSpPr>
            <p:cNvPr id="617" name="Google Shape;617;p25"/>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618" name="Google Shape;618;p25"/>
            <p:cNvSpPr/>
            <p:nvPr/>
          </p:nvSpPr>
          <p:spPr>
            <a:xfrm>
              <a:off x="344557" y="334618"/>
              <a:ext cx="11502900" cy="434100"/>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619" name="Google Shape;619;p25"/>
            <p:cNvGrpSpPr/>
            <p:nvPr/>
          </p:nvGrpSpPr>
          <p:grpSpPr>
            <a:xfrm>
              <a:off x="486325" y="464068"/>
              <a:ext cx="175196" cy="175146"/>
              <a:chOff x="2256689" y="1157591"/>
              <a:chExt cx="447728" cy="447600"/>
            </a:xfrm>
          </p:grpSpPr>
          <p:cxnSp>
            <p:nvCxnSpPr>
              <p:cNvPr id="620" name="Google Shape;620;p25"/>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621" name="Google Shape;621;p25"/>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622" name="Google Shape;622;p25"/>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623" name="Google Shape;623;p25"/>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624" name="Google Shape;624;p25"/>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625" name="Google Shape;625;p25"/>
          <p:cNvGrpSpPr/>
          <p:nvPr/>
        </p:nvGrpSpPr>
        <p:grpSpPr>
          <a:xfrm>
            <a:off x="268423" y="244386"/>
            <a:ext cx="11502900" cy="6188700"/>
            <a:chOff x="344557" y="334618"/>
            <a:chExt cx="11502900" cy="6188700"/>
          </a:xfrm>
        </p:grpSpPr>
        <p:sp>
          <p:nvSpPr>
            <p:cNvPr id="626" name="Google Shape;626;p25"/>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627" name="Google Shape;627;p25"/>
            <p:cNvSpPr/>
            <p:nvPr/>
          </p:nvSpPr>
          <p:spPr>
            <a:xfrm>
              <a:off x="344557" y="334618"/>
              <a:ext cx="11502900" cy="434100"/>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628" name="Google Shape;628;p25"/>
            <p:cNvGrpSpPr/>
            <p:nvPr/>
          </p:nvGrpSpPr>
          <p:grpSpPr>
            <a:xfrm>
              <a:off x="486325" y="464068"/>
              <a:ext cx="175196" cy="175146"/>
              <a:chOff x="2256689" y="1157591"/>
              <a:chExt cx="447728" cy="447600"/>
            </a:xfrm>
          </p:grpSpPr>
          <p:cxnSp>
            <p:nvCxnSpPr>
              <p:cNvPr id="629" name="Google Shape;629;p25"/>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630" name="Google Shape;630;p25"/>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631" name="Google Shape;631;p25"/>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632" name="Google Shape;632;p25"/>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633" name="Google Shape;633;p25"/>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634" name="Google Shape;634;p25"/>
          <p:cNvGrpSpPr/>
          <p:nvPr/>
        </p:nvGrpSpPr>
        <p:grpSpPr>
          <a:xfrm>
            <a:off x="344557" y="334618"/>
            <a:ext cx="11502900" cy="6188700"/>
            <a:chOff x="344557" y="334618"/>
            <a:chExt cx="11502900" cy="6188700"/>
          </a:xfrm>
        </p:grpSpPr>
        <p:sp>
          <p:nvSpPr>
            <p:cNvPr id="635" name="Google Shape;635;p25"/>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636" name="Google Shape;636;p25"/>
            <p:cNvSpPr/>
            <p:nvPr/>
          </p:nvSpPr>
          <p:spPr>
            <a:xfrm>
              <a:off x="344557" y="334618"/>
              <a:ext cx="11502900" cy="434100"/>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637" name="Google Shape;637;p25"/>
            <p:cNvGrpSpPr/>
            <p:nvPr/>
          </p:nvGrpSpPr>
          <p:grpSpPr>
            <a:xfrm>
              <a:off x="486325" y="464068"/>
              <a:ext cx="175196" cy="175146"/>
              <a:chOff x="2256689" y="1157591"/>
              <a:chExt cx="447728" cy="447600"/>
            </a:xfrm>
          </p:grpSpPr>
          <p:cxnSp>
            <p:nvCxnSpPr>
              <p:cNvPr id="638" name="Google Shape;638;p25"/>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639" name="Google Shape;639;p25"/>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640" name="Google Shape;640;p25"/>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641" name="Google Shape;641;p25"/>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642" name="Google Shape;642;p25"/>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643" name="Google Shape;643;p25"/>
          <p:cNvSpPr/>
          <p:nvPr/>
        </p:nvSpPr>
        <p:spPr>
          <a:xfrm flipH="1" rot="221483">
            <a:off x="9824625" y="6623536"/>
            <a:ext cx="789823" cy="220678"/>
          </a:xfrm>
          <a:custGeom>
            <a:rect b="b" l="l" r="r" t="t"/>
            <a:pathLst>
              <a:path extrusionOk="0" h="118398" w="423755">
                <a:moveTo>
                  <a:pt x="0" y="31654"/>
                </a:moveTo>
                <a:cubicBezTo>
                  <a:pt x="0" y="31654"/>
                  <a:pt x="129462" y="57011"/>
                  <a:pt x="136148" y="55674"/>
                </a:cubicBezTo>
                <a:cubicBezTo>
                  <a:pt x="142835" y="54336"/>
                  <a:pt x="284281" y="-8388"/>
                  <a:pt x="298966" y="947"/>
                </a:cubicBezTo>
                <a:cubicBezTo>
                  <a:pt x="313651" y="10283"/>
                  <a:pt x="399058" y="46338"/>
                  <a:pt x="417729" y="54336"/>
                </a:cubicBezTo>
                <a:cubicBezTo>
                  <a:pt x="436400" y="62335"/>
                  <a:pt x="407057" y="65009"/>
                  <a:pt x="392398" y="65009"/>
                </a:cubicBezTo>
                <a:cubicBezTo>
                  <a:pt x="377739" y="65009"/>
                  <a:pt x="293617" y="30316"/>
                  <a:pt x="284384" y="36977"/>
                </a:cubicBezTo>
                <a:cubicBezTo>
                  <a:pt x="275152" y="43638"/>
                  <a:pt x="357782" y="57011"/>
                  <a:pt x="357782" y="62335"/>
                </a:cubicBezTo>
                <a:cubicBezTo>
                  <a:pt x="357782" y="67658"/>
                  <a:pt x="136251" y="118399"/>
                  <a:pt x="122904" y="118399"/>
                </a:cubicBezTo>
                <a:cubicBezTo>
                  <a:pt x="109556" y="118399"/>
                  <a:pt x="6789" y="109063"/>
                  <a:pt x="6789" y="109063"/>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44" name="Google Shape;644;p25"/>
          <p:cNvSpPr/>
          <p:nvPr/>
        </p:nvSpPr>
        <p:spPr>
          <a:xfrm flipH="1" rot="-226084">
            <a:off x="10455389" y="4475050"/>
            <a:ext cx="1609832" cy="1729624"/>
          </a:xfrm>
          <a:custGeom>
            <a:rect b="b" l="l" r="r" t="t"/>
            <a:pathLst>
              <a:path extrusionOk="0" h="927895" w="863630">
                <a:moveTo>
                  <a:pt x="860389" y="196250"/>
                </a:moveTo>
                <a:cubicBezTo>
                  <a:pt x="868412" y="388437"/>
                  <a:pt x="866407" y="492541"/>
                  <a:pt x="796326" y="572600"/>
                </a:cubicBezTo>
                <a:cubicBezTo>
                  <a:pt x="726246" y="652658"/>
                  <a:pt x="530073" y="632676"/>
                  <a:pt x="530073" y="632676"/>
                </a:cubicBezTo>
                <a:cubicBezTo>
                  <a:pt x="530073" y="632676"/>
                  <a:pt x="510734" y="915568"/>
                  <a:pt x="236456" y="927604"/>
                </a:cubicBezTo>
                <a:cubicBezTo>
                  <a:pt x="-37821" y="939640"/>
                  <a:pt x="-77169" y="575274"/>
                  <a:pt x="137701" y="481843"/>
                </a:cubicBezTo>
                <a:cubicBezTo>
                  <a:pt x="342232" y="392912"/>
                  <a:pt x="407298" y="367066"/>
                  <a:pt x="478021" y="146872"/>
                </a:cubicBezTo>
                <a:cubicBezTo>
                  <a:pt x="542675" y="-54264"/>
                  <a:pt x="744274" y="-15945"/>
                  <a:pt x="792340" y="68125"/>
                </a:cubicBezTo>
                <a:cubicBezTo>
                  <a:pt x="840406" y="152196"/>
                  <a:pt x="860389" y="196250"/>
                  <a:pt x="860389" y="196250"/>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45" name="Google Shape;645;p25"/>
          <p:cNvSpPr/>
          <p:nvPr/>
        </p:nvSpPr>
        <p:spPr>
          <a:xfrm flipH="1">
            <a:off x="10581639" y="5364050"/>
            <a:ext cx="233172" cy="306171"/>
          </a:xfrm>
          <a:custGeom>
            <a:rect b="b" l="l" r="r" t="t"/>
            <a:pathLst>
              <a:path extrusionOk="0" h="164167" w="125025">
                <a:moveTo>
                  <a:pt x="0" y="0"/>
                </a:moveTo>
                <a:cubicBezTo>
                  <a:pt x="69720" y="13682"/>
                  <a:pt x="110765" y="87440"/>
                  <a:pt x="124113" y="152119"/>
                </a:cubicBezTo>
                <a:cubicBezTo>
                  <a:pt x="137460" y="216799"/>
                  <a:pt x="0" y="0"/>
                  <a:pt x="0" y="0"/>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646" name="Google Shape;646;p25"/>
          <p:cNvGrpSpPr/>
          <p:nvPr/>
        </p:nvGrpSpPr>
        <p:grpSpPr>
          <a:xfrm flipH="1">
            <a:off x="10479307" y="5239457"/>
            <a:ext cx="1020133" cy="1731764"/>
            <a:chOff x="-78867" y="1285736"/>
            <a:chExt cx="546988" cy="928560"/>
          </a:xfrm>
        </p:grpSpPr>
        <p:sp>
          <p:nvSpPr>
            <p:cNvPr id="647" name="Google Shape;647;p25"/>
            <p:cNvSpPr/>
            <p:nvPr/>
          </p:nvSpPr>
          <p:spPr>
            <a:xfrm>
              <a:off x="-60755" y="1285736"/>
              <a:ext cx="528876" cy="928560"/>
            </a:xfrm>
            <a:custGeom>
              <a:rect b="b" l="l" r="r" t="t"/>
              <a:pathLst>
                <a:path extrusionOk="0" h="928560" w="528876">
                  <a:moveTo>
                    <a:pt x="232197" y="17086"/>
                  </a:moveTo>
                  <a:cubicBezTo>
                    <a:pt x="232197" y="17086"/>
                    <a:pt x="98054" y="107097"/>
                    <a:pt x="25994" y="151228"/>
                  </a:cubicBezTo>
                  <a:cubicBezTo>
                    <a:pt x="-46067" y="195360"/>
                    <a:pt x="52020" y="669719"/>
                    <a:pt x="76040" y="845884"/>
                  </a:cubicBezTo>
                  <a:cubicBezTo>
                    <a:pt x="100060" y="1022049"/>
                    <a:pt x="516478" y="861906"/>
                    <a:pt x="516478" y="861906"/>
                  </a:cubicBezTo>
                  <a:cubicBezTo>
                    <a:pt x="516478" y="861906"/>
                    <a:pt x="488523" y="713773"/>
                    <a:pt x="524527" y="475526"/>
                  </a:cubicBezTo>
                  <a:cubicBezTo>
                    <a:pt x="550245" y="304890"/>
                    <a:pt x="455785" y="197931"/>
                    <a:pt x="401752" y="123865"/>
                  </a:cubicBezTo>
                  <a:cubicBezTo>
                    <a:pt x="265269" y="-63075"/>
                    <a:pt x="232197" y="17086"/>
                    <a:pt x="232197" y="17086"/>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48" name="Google Shape;648;p25"/>
            <p:cNvSpPr/>
            <p:nvPr/>
          </p:nvSpPr>
          <p:spPr>
            <a:xfrm>
              <a:off x="-78867" y="1438971"/>
              <a:ext cx="526694" cy="749520"/>
            </a:xfrm>
            <a:custGeom>
              <a:rect b="b" l="l" r="r" t="t"/>
              <a:pathLst>
                <a:path extrusionOk="0" h="749520" w="526694">
                  <a:moveTo>
                    <a:pt x="118301" y="0"/>
                  </a:moveTo>
                  <a:cubicBezTo>
                    <a:pt x="272451" y="188175"/>
                    <a:pt x="324555" y="223356"/>
                    <a:pt x="286467" y="350324"/>
                  </a:cubicBezTo>
                  <a:cubicBezTo>
                    <a:pt x="256429" y="450416"/>
                    <a:pt x="246425" y="486446"/>
                    <a:pt x="240433" y="520496"/>
                  </a:cubicBezTo>
                  <a:cubicBezTo>
                    <a:pt x="234441" y="554546"/>
                    <a:pt x="526694" y="498456"/>
                    <a:pt x="526694" y="498456"/>
                  </a:cubicBezTo>
                  <a:lnTo>
                    <a:pt x="524637" y="608579"/>
                  </a:lnTo>
                  <a:cubicBezTo>
                    <a:pt x="524637" y="608579"/>
                    <a:pt x="294337" y="718727"/>
                    <a:pt x="182234" y="740690"/>
                  </a:cubicBezTo>
                  <a:cubicBezTo>
                    <a:pt x="70132" y="762652"/>
                    <a:pt x="0" y="736729"/>
                    <a:pt x="0" y="73672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649" name="Google Shape;649;p25"/>
          <p:cNvSpPr/>
          <p:nvPr/>
        </p:nvSpPr>
        <p:spPr>
          <a:xfrm flipH="1">
            <a:off x="10736586" y="4917893"/>
            <a:ext cx="333438" cy="694498"/>
          </a:xfrm>
          <a:custGeom>
            <a:rect b="b" l="l" r="r" t="t"/>
            <a:pathLst>
              <a:path extrusionOk="0" h="372385" w="178787">
                <a:moveTo>
                  <a:pt x="69437" y="0"/>
                </a:moveTo>
                <a:lnTo>
                  <a:pt x="0" y="205534"/>
                </a:lnTo>
                <a:cubicBezTo>
                  <a:pt x="0" y="205534"/>
                  <a:pt x="76124" y="411737"/>
                  <a:pt x="140083" y="365677"/>
                </a:cubicBezTo>
                <a:cubicBezTo>
                  <a:pt x="161969" y="349964"/>
                  <a:pt x="132085" y="225542"/>
                  <a:pt x="132085" y="225542"/>
                </a:cubicBezTo>
                <a:lnTo>
                  <a:pt x="178788" y="58713"/>
                </a:ln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50" name="Google Shape;650;p25"/>
          <p:cNvSpPr/>
          <p:nvPr/>
        </p:nvSpPr>
        <p:spPr>
          <a:xfrm flipH="1">
            <a:off x="10736440" y="4917893"/>
            <a:ext cx="235809" cy="547872"/>
          </a:xfrm>
          <a:custGeom>
            <a:rect b="b" l="l" r="r" t="t"/>
            <a:pathLst>
              <a:path extrusionOk="0" h="293765" w="126439">
                <a:moveTo>
                  <a:pt x="79736" y="225542"/>
                </a:moveTo>
                <a:lnTo>
                  <a:pt x="126439" y="58713"/>
                </a:lnTo>
                <a:lnTo>
                  <a:pt x="17012" y="0"/>
                </a:lnTo>
                <a:lnTo>
                  <a:pt x="218" y="49506"/>
                </a:lnTo>
                <a:cubicBezTo>
                  <a:pt x="-3408" y="215255"/>
                  <a:pt x="39026" y="270677"/>
                  <a:pt x="67649" y="290942"/>
                </a:cubicBezTo>
                <a:cubicBezTo>
                  <a:pt x="76573" y="297269"/>
                  <a:pt x="84263" y="292382"/>
                  <a:pt x="90795" y="282044"/>
                </a:cubicBezTo>
                <a:cubicBezTo>
                  <a:pt x="86089" y="252006"/>
                  <a:pt x="79736" y="225542"/>
                  <a:pt x="79736" y="225542"/>
                </a:cubicBezTo>
                <a:close/>
              </a:path>
            </a:pathLst>
          </a:custGeom>
          <a:solidFill>
            <a:srgbClr val="F5958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651" name="Google Shape;651;p25"/>
          <p:cNvGrpSpPr/>
          <p:nvPr/>
        </p:nvGrpSpPr>
        <p:grpSpPr>
          <a:xfrm>
            <a:off x="9834268" y="4987719"/>
            <a:ext cx="1908334" cy="2099880"/>
            <a:chOff x="5031819" y="1910103"/>
            <a:chExt cx="2232230" cy="2456287"/>
          </a:xfrm>
        </p:grpSpPr>
        <p:sp>
          <p:nvSpPr>
            <p:cNvPr id="652" name="Google Shape;652;p25"/>
            <p:cNvSpPr/>
            <p:nvPr/>
          </p:nvSpPr>
          <p:spPr>
            <a:xfrm flipH="1" rot="405102">
              <a:off x="5121438" y="2605743"/>
              <a:ext cx="2052991" cy="1645671"/>
            </a:xfrm>
            <a:custGeom>
              <a:rect b="b" l="l" r="r" t="t"/>
              <a:pathLst>
                <a:path extrusionOk="0" h="1646608" w="2054160">
                  <a:moveTo>
                    <a:pt x="387207" y="314"/>
                  </a:moveTo>
                  <a:cubicBezTo>
                    <a:pt x="178164" y="23541"/>
                    <a:pt x="160153" y="306027"/>
                    <a:pt x="64046" y="777695"/>
                  </a:cubicBezTo>
                  <a:cubicBezTo>
                    <a:pt x="-32060" y="1249364"/>
                    <a:pt x="-3279" y="1560685"/>
                    <a:pt x="42222" y="1620606"/>
                  </a:cubicBezTo>
                  <a:cubicBezTo>
                    <a:pt x="137753" y="1746721"/>
                    <a:pt x="1089289" y="1377954"/>
                    <a:pt x="1428064" y="1286724"/>
                  </a:cubicBezTo>
                  <a:lnTo>
                    <a:pt x="1461119" y="1278803"/>
                  </a:lnTo>
                  <a:lnTo>
                    <a:pt x="1507411" y="1273742"/>
                  </a:lnTo>
                  <a:cubicBezTo>
                    <a:pt x="1524609" y="1272900"/>
                    <a:pt x="1540171" y="1273376"/>
                    <a:pt x="1553278" y="1275564"/>
                  </a:cubicBezTo>
                  <a:cubicBezTo>
                    <a:pt x="1658137" y="1293068"/>
                    <a:pt x="1680018" y="1362863"/>
                    <a:pt x="1741115" y="1327964"/>
                  </a:cubicBezTo>
                  <a:cubicBezTo>
                    <a:pt x="1802214" y="1293068"/>
                    <a:pt x="1867744" y="1231915"/>
                    <a:pt x="1867744" y="1231915"/>
                  </a:cubicBezTo>
                  <a:cubicBezTo>
                    <a:pt x="1901970" y="1253680"/>
                    <a:pt x="1934139" y="1278526"/>
                    <a:pt x="1963850" y="1306140"/>
                  </a:cubicBezTo>
                  <a:cubicBezTo>
                    <a:pt x="2016251" y="1354165"/>
                    <a:pt x="2086100" y="1402246"/>
                    <a:pt x="2038076" y="1341093"/>
                  </a:cubicBezTo>
                  <a:cubicBezTo>
                    <a:pt x="1990051" y="1279940"/>
                    <a:pt x="1845917" y="1061584"/>
                    <a:pt x="1810966" y="1031007"/>
                  </a:cubicBezTo>
                  <a:cubicBezTo>
                    <a:pt x="1776011" y="1000428"/>
                    <a:pt x="1596984" y="1070336"/>
                    <a:pt x="1474676" y="1100913"/>
                  </a:cubicBezTo>
                  <a:lnTo>
                    <a:pt x="1471012" y="1104081"/>
                  </a:lnTo>
                  <a:lnTo>
                    <a:pt x="378512" y="1271188"/>
                  </a:lnTo>
                  <a:cubicBezTo>
                    <a:pt x="378512" y="1271188"/>
                    <a:pt x="544467" y="725294"/>
                    <a:pt x="544467" y="445782"/>
                  </a:cubicBezTo>
                  <a:cubicBezTo>
                    <a:pt x="544467" y="166270"/>
                    <a:pt x="465866" y="-8438"/>
                    <a:pt x="387207" y="314"/>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53" name="Google Shape;653;p25"/>
            <p:cNvSpPr/>
            <p:nvPr/>
          </p:nvSpPr>
          <p:spPr>
            <a:xfrm>
              <a:off x="6608977" y="1910103"/>
              <a:ext cx="303600" cy="303600"/>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654" name="Google Shape;654;p25"/>
          <p:cNvSpPr/>
          <p:nvPr/>
        </p:nvSpPr>
        <p:spPr>
          <a:xfrm flipH="1">
            <a:off x="11150487" y="5477172"/>
            <a:ext cx="524749" cy="892602"/>
          </a:xfrm>
          <a:custGeom>
            <a:rect b="b" l="l" r="r" t="t"/>
            <a:pathLst>
              <a:path extrusionOk="0" h="478607" w="281367">
                <a:moveTo>
                  <a:pt x="183093" y="1736"/>
                </a:moveTo>
                <a:cubicBezTo>
                  <a:pt x="124354" y="4308"/>
                  <a:pt x="78988" y="53788"/>
                  <a:pt x="62966" y="129861"/>
                </a:cubicBezTo>
                <a:cubicBezTo>
                  <a:pt x="46944" y="205933"/>
                  <a:pt x="241" y="447498"/>
                  <a:pt x="241" y="447498"/>
                </a:cubicBezTo>
                <a:cubicBezTo>
                  <a:pt x="241" y="447498"/>
                  <a:pt x="-9094" y="454184"/>
                  <a:pt x="88324" y="471518"/>
                </a:cubicBezTo>
                <a:cubicBezTo>
                  <a:pt x="185742" y="488852"/>
                  <a:pt x="265775" y="468946"/>
                  <a:pt x="265775" y="468946"/>
                </a:cubicBezTo>
                <a:cubicBezTo>
                  <a:pt x="265775" y="468946"/>
                  <a:pt x="285809" y="331486"/>
                  <a:pt x="280459" y="236717"/>
                </a:cubicBezTo>
                <a:cubicBezTo>
                  <a:pt x="275110" y="141948"/>
                  <a:pt x="253713" y="52451"/>
                  <a:pt x="219123" y="21847"/>
                </a:cubicBezTo>
                <a:cubicBezTo>
                  <a:pt x="184533" y="-8757"/>
                  <a:pt x="183093" y="1736"/>
                  <a:pt x="183093" y="1736"/>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55" name="Google Shape;655;p25"/>
          <p:cNvSpPr/>
          <p:nvPr/>
        </p:nvSpPr>
        <p:spPr>
          <a:xfrm>
            <a:off x="9339703" y="6771595"/>
            <a:ext cx="1240698" cy="73790"/>
          </a:xfrm>
          <a:custGeom>
            <a:rect b="b" l="l" r="r" t="t"/>
            <a:pathLst>
              <a:path extrusionOk="0" h="44054" w="740715">
                <a:moveTo>
                  <a:pt x="721453" y="0"/>
                </a:moveTo>
                <a:cubicBezTo>
                  <a:pt x="732092" y="0"/>
                  <a:pt x="740715" y="0"/>
                  <a:pt x="740715" y="0"/>
                </a:cubicBezTo>
                <a:lnTo>
                  <a:pt x="740715" y="44054"/>
                </a:lnTo>
                <a:cubicBezTo>
                  <a:pt x="740715" y="44054"/>
                  <a:pt x="732092" y="44054"/>
                  <a:pt x="721453" y="44054"/>
                </a:cubicBezTo>
                <a:lnTo>
                  <a:pt x="19262" y="44054"/>
                </a:lnTo>
                <a:cubicBezTo>
                  <a:pt x="8624" y="44054"/>
                  <a:pt x="0" y="44054"/>
                  <a:pt x="0" y="44054"/>
                </a:cubicBezTo>
                <a:lnTo>
                  <a:pt x="0" y="0"/>
                </a:lnTo>
                <a:cubicBezTo>
                  <a:pt x="0" y="0"/>
                  <a:pt x="8624" y="0"/>
                  <a:pt x="19262" y="0"/>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656" name="Google Shape;656;p25"/>
          <p:cNvGrpSpPr/>
          <p:nvPr/>
        </p:nvGrpSpPr>
        <p:grpSpPr>
          <a:xfrm>
            <a:off x="10375020" y="4351137"/>
            <a:ext cx="1469764" cy="991750"/>
            <a:chOff x="6162505" y="2127885"/>
            <a:chExt cx="1469764" cy="991750"/>
          </a:xfrm>
        </p:grpSpPr>
        <p:grpSp>
          <p:nvGrpSpPr>
            <p:cNvPr id="657" name="Google Shape;657;p25"/>
            <p:cNvGrpSpPr/>
            <p:nvPr/>
          </p:nvGrpSpPr>
          <p:grpSpPr>
            <a:xfrm>
              <a:off x="6162505" y="2306718"/>
              <a:ext cx="683336" cy="812916"/>
              <a:chOff x="6147635" y="2306186"/>
              <a:chExt cx="683336" cy="812916"/>
            </a:xfrm>
          </p:grpSpPr>
          <p:sp>
            <p:nvSpPr>
              <p:cNvPr id="658" name="Google Shape;658;p25"/>
              <p:cNvSpPr/>
              <p:nvPr/>
            </p:nvSpPr>
            <p:spPr>
              <a:xfrm flipH="1" rot="-226084">
                <a:off x="6265697" y="2453057"/>
                <a:ext cx="529189" cy="649359"/>
              </a:xfrm>
              <a:custGeom>
                <a:rect b="b" l="l" r="r" t="t"/>
                <a:pathLst>
                  <a:path extrusionOk="0" h="348363" w="283895">
                    <a:moveTo>
                      <a:pt x="283896" y="152145"/>
                    </a:moveTo>
                    <a:cubicBezTo>
                      <a:pt x="283896" y="241436"/>
                      <a:pt x="273223" y="350915"/>
                      <a:pt x="195813" y="348318"/>
                    </a:cubicBezTo>
                    <a:cubicBezTo>
                      <a:pt x="75687" y="344306"/>
                      <a:pt x="0" y="250951"/>
                      <a:pt x="0" y="161660"/>
                    </a:cubicBezTo>
                    <a:cubicBezTo>
                      <a:pt x="0" y="72369"/>
                      <a:pt x="62802" y="0"/>
                      <a:pt x="140263" y="0"/>
                    </a:cubicBezTo>
                    <a:cubicBezTo>
                      <a:pt x="217724" y="0"/>
                      <a:pt x="283896" y="62854"/>
                      <a:pt x="283896" y="152145"/>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59" name="Google Shape;659;p25"/>
              <p:cNvSpPr/>
              <p:nvPr/>
            </p:nvSpPr>
            <p:spPr>
              <a:xfrm flipH="1" rot="-225291">
                <a:off x="6163255" y="2327003"/>
                <a:ext cx="652096" cy="498415"/>
              </a:xfrm>
              <a:custGeom>
                <a:rect b="b" l="l" r="r" t="t"/>
                <a:pathLst>
                  <a:path extrusionOk="0" h="221288" w="289520">
                    <a:moveTo>
                      <a:pt x="132733" y="329"/>
                    </a:moveTo>
                    <a:cubicBezTo>
                      <a:pt x="217807" y="-5689"/>
                      <a:pt x="268187" y="72055"/>
                      <a:pt x="282872" y="140129"/>
                    </a:cubicBezTo>
                    <a:cubicBezTo>
                      <a:pt x="293468" y="189249"/>
                      <a:pt x="288221" y="198842"/>
                      <a:pt x="288221" y="198842"/>
                    </a:cubicBezTo>
                    <a:cubicBezTo>
                      <a:pt x="288221" y="198842"/>
                      <a:pt x="278886" y="212189"/>
                      <a:pt x="212149" y="216201"/>
                    </a:cubicBezTo>
                    <a:cubicBezTo>
                      <a:pt x="145412" y="220213"/>
                      <a:pt x="137414" y="218773"/>
                      <a:pt x="137414" y="218773"/>
                    </a:cubicBezTo>
                    <a:lnTo>
                      <a:pt x="133402" y="141364"/>
                    </a:lnTo>
                    <a:lnTo>
                      <a:pt x="113394" y="216099"/>
                    </a:lnTo>
                    <a:cubicBezTo>
                      <a:pt x="113394" y="216099"/>
                      <a:pt x="102695" y="230783"/>
                      <a:pt x="61341" y="210749"/>
                    </a:cubicBezTo>
                    <a:cubicBezTo>
                      <a:pt x="19988" y="190715"/>
                      <a:pt x="1265" y="124004"/>
                      <a:pt x="1265" y="124004"/>
                    </a:cubicBezTo>
                    <a:cubicBezTo>
                      <a:pt x="1265" y="124004"/>
                      <a:pt x="-8070" y="79976"/>
                      <a:pt x="23974" y="50606"/>
                    </a:cubicBezTo>
                    <a:cubicBezTo>
                      <a:pt x="56018" y="21237"/>
                      <a:pt x="132733" y="329"/>
                      <a:pt x="132733" y="329"/>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660" name="Google Shape;660;p25"/>
            <p:cNvSpPr/>
            <p:nvPr/>
          </p:nvSpPr>
          <p:spPr>
            <a:xfrm>
              <a:off x="6956069" y="2127885"/>
              <a:ext cx="676200" cy="676200"/>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661" name="Google Shape;661;p25"/>
          <p:cNvGrpSpPr/>
          <p:nvPr/>
        </p:nvGrpSpPr>
        <p:grpSpPr>
          <a:xfrm>
            <a:off x="7456330" y="5283560"/>
            <a:ext cx="1892613" cy="1586226"/>
            <a:chOff x="-4121557" y="1274323"/>
            <a:chExt cx="978449" cy="820052"/>
          </a:xfrm>
        </p:grpSpPr>
        <p:sp>
          <p:nvSpPr>
            <p:cNvPr id="662" name="Google Shape;662;p25"/>
            <p:cNvSpPr/>
            <p:nvPr/>
          </p:nvSpPr>
          <p:spPr>
            <a:xfrm>
              <a:off x="-4121557" y="1274323"/>
              <a:ext cx="978449" cy="682208"/>
            </a:xfrm>
            <a:custGeom>
              <a:rect b="b" l="l" r="r" t="t"/>
              <a:pathLst>
                <a:path extrusionOk="0" h="665569" w="954584">
                  <a:moveTo>
                    <a:pt x="877454" y="665569"/>
                  </a:moveTo>
                  <a:lnTo>
                    <a:pt x="170069" y="665569"/>
                  </a:lnTo>
                  <a:cubicBezTo>
                    <a:pt x="132625" y="665360"/>
                    <a:pt x="100694" y="638389"/>
                    <a:pt x="94228" y="601507"/>
                  </a:cubicBezTo>
                  <a:lnTo>
                    <a:pt x="1979" y="92300"/>
                  </a:lnTo>
                  <a:cubicBezTo>
                    <a:pt x="-6713" y="44285"/>
                    <a:pt x="13242" y="0"/>
                    <a:pt x="61411" y="0"/>
                  </a:cubicBezTo>
                  <a:lnTo>
                    <a:pt x="785206" y="0"/>
                  </a:lnTo>
                  <a:cubicBezTo>
                    <a:pt x="822648" y="200"/>
                    <a:pt x="854576" y="27179"/>
                    <a:pt x="861021" y="64062"/>
                  </a:cubicBezTo>
                  <a:lnTo>
                    <a:pt x="953295" y="573269"/>
                  </a:lnTo>
                  <a:cubicBezTo>
                    <a:pt x="961988" y="621283"/>
                    <a:pt x="925623" y="665569"/>
                    <a:pt x="877454" y="66556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63" name="Google Shape;663;p25"/>
            <p:cNvSpPr/>
            <p:nvPr/>
          </p:nvSpPr>
          <p:spPr>
            <a:xfrm>
              <a:off x="-4120803" y="1288386"/>
              <a:ext cx="933803" cy="668131"/>
            </a:xfrm>
            <a:custGeom>
              <a:rect b="b" l="l" r="r" t="t"/>
              <a:pathLst>
                <a:path extrusionOk="0" h="651835" w="911027">
                  <a:moveTo>
                    <a:pt x="909690" y="561439"/>
                  </a:moveTo>
                  <a:lnTo>
                    <a:pt x="815615" y="62725"/>
                  </a:lnTo>
                  <a:cubicBezTo>
                    <a:pt x="808749" y="26386"/>
                    <a:pt x="776190" y="0"/>
                    <a:pt x="738206" y="0"/>
                  </a:cubicBezTo>
                  <a:lnTo>
                    <a:pt x="19350" y="0"/>
                  </a:lnTo>
                  <a:cubicBezTo>
                    <a:pt x="3542" y="18264"/>
                    <a:pt x="-3084" y="42735"/>
                    <a:pt x="1348" y="66480"/>
                  </a:cubicBezTo>
                  <a:lnTo>
                    <a:pt x="96837" y="586436"/>
                  </a:lnTo>
                  <a:cubicBezTo>
                    <a:pt x="103761" y="624348"/>
                    <a:pt x="136814" y="651879"/>
                    <a:pt x="175352" y="651836"/>
                  </a:cubicBezTo>
                  <a:lnTo>
                    <a:pt x="832434" y="651836"/>
                  </a:lnTo>
                  <a:cubicBezTo>
                    <a:pt x="881529" y="651836"/>
                    <a:pt x="918639" y="608476"/>
                    <a:pt x="909690" y="561439"/>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64" name="Google Shape;664;p25"/>
            <p:cNvSpPr/>
            <p:nvPr/>
          </p:nvSpPr>
          <p:spPr>
            <a:xfrm>
              <a:off x="-3758955" y="1647855"/>
              <a:ext cx="455218" cy="446520"/>
            </a:xfrm>
            <a:custGeom>
              <a:rect b="b" l="l" r="r" t="t"/>
              <a:pathLst>
                <a:path extrusionOk="0" h="435629" w="444115">
                  <a:moveTo>
                    <a:pt x="385839" y="368969"/>
                  </a:moveTo>
                  <a:lnTo>
                    <a:pt x="251543" y="368969"/>
                  </a:lnTo>
                  <a:cubicBezTo>
                    <a:pt x="227600" y="368969"/>
                    <a:pt x="208183" y="347649"/>
                    <a:pt x="208183" y="321340"/>
                  </a:cubicBezTo>
                  <a:lnTo>
                    <a:pt x="208183" y="75815"/>
                  </a:lnTo>
                  <a:cubicBezTo>
                    <a:pt x="208183" y="33947"/>
                    <a:pt x="177322" y="0"/>
                    <a:pt x="139157" y="0"/>
                  </a:cubicBezTo>
                  <a:lnTo>
                    <a:pt x="69026" y="0"/>
                  </a:lnTo>
                  <a:cubicBezTo>
                    <a:pt x="30886" y="0"/>
                    <a:pt x="0" y="33947"/>
                    <a:pt x="0" y="75815"/>
                  </a:cubicBezTo>
                  <a:lnTo>
                    <a:pt x="0" y="350761"/>
                  </a:lnTo>
                  <a:cubicBezTo>
                    <a:pt x="0" y="397798"/>
                    <a:pt x="34821" y="435835"/>
                    <a:pt x="77641" y="435629"/>
                  </a:cubicBezTo>
                  <a:lnTo>
                    <a:pt x="444116" y="433057"/>
                  </a:lnTo>
                  <a:cubicBezTo>
                    <a:pt x="444116" y="397644"/>
                    <a:pt x="418012" y="368969"/>
                    <a:pt x="385839" y="36896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65" name="Google Shape;665;p25"/>
            <p:cNvSpPr/>
            <p:nvPr/>
          </p:nvSpPr>
          <p:spPr>
            <a:xfrm>
              <a:off x="-3753504" y="1654755"/>
              <a:ext cx="445940" cy="439270"/>
            </a:xfrm>
            <a:custGeom>
              <a:rect b="b" l="l" r="r" t="t"/>
              <a:pathLst>
                <a:path extrusionOk="0" h="428556" w="435063">
                  <a:moveTo>
                    <a:pt x="0" y="74581"/>
                  </a:moveTo>
                  <a:lnTo>
                    <a:pt x="0" y="345335"/>
                  </a:lnTo>
                  <a:cubicBezTo>
                    <a:pt x="19" y="389070"/>
                    <a:pt x="33790" y="425377"/>
                    <a:pt x="77410" y="428557"/>
                  </a:cubicBezTo>
                  <a:lnTo>
                    <a:pt x="435063" y="426319"/>
                  </a:lnTo>
                  <a:cubicBezTo>
                    <a:pt x="435063" y="420456"/>
                    <a:pt x="406774" y="409783"/>
                    <a:pt x="372004" y="409783"/>
                  </a:cubicBezTo>
                  <a:lnTo>
                    <a:pt x="226752" y="409783"/>
                  </a:lnTo>
                  <a:cubicBezTo>
                    <a:pt x="200845" y="409783"/>
                    <a:pt x="179843" y="388781"/>
                    <a:pt x="179843" y="362874"/>
                  </a:cubicBezTo>
                  <a:lnTo>
                    <a:pt x="179843" y="74581"/>
                  </a:lnTo>
                  <a:cubicBezTo>
                    <a:pt x="179843" y="33391"/>
                    <a:pt x="146452" y="0"/>
                    <a:pt x="105262" y="0"/>
                  </a:cubicBezTo>
                  <a:lnTo>
                    <a:pt x="74761" y="0"/>
                  </a:lnTo>
                  <a:cubicBezTo>
                    <a:pt x="33571" y="-99"/>
                    <a:pt x="100" y="33211"/>
                    <a:pt x="0" y="74401"/>
                  </a:cubicBezTo>
                  <a:cubicBezTo>
                    <a:pt x="0" y="74461"/>
                    <a:pt x="0" y="74521"/>
                    <a:pt x="0" y="74581"/>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666" name="Google Shape;666;p25"/>
          <p:cNvSpPr txBox="1"/>
          <p:nvPr/>
        </p:nvSpPr>
        <p:spPr>
          <a:xfrm>
            <a:off x="901825" y="1761300"/>
            <a:ext cx="10525800" cy="800400"/>
          </a:xfrm>
          <a:prstGeom prst="rect">
            <a:avLst/>
          </a:prstGeom>
          <a:noFill/>
          <a:ln>
            <a:noFill/>
          </a:ln>
        </p:spPr>
        <p:txBody>
          <a:bodyPr anchorCtr="0" anchor="t" bIns="45700" lIns="91425" spcFirstLastPara="1" rIns="91425" wrap="square" tIns="45700">
            <a:spAutoFit/>
          </a:bodyPr>
          <a:lstStyle/>
          <a:p>
            <a:pPr indent="-393700" lvl="0" marL="457200" rtl="0" algn="l">
              <a:spcBef>
                <a:spcPts val="0"/>
              </a:spcBef>
              <a:spcAft>
                <a:spcPts val="0"/>
              </a:spcAft>
              <a:buClr>
                <a:schemeClr val="dk1"/>
              </a:buClr>
              <a:buSzPts val="2600"/>
              <a:buChar char="-"/>
            </a:pPr>
            <a:r>
              <a:rPr lang="en-PH" sz="2000">
                <a:solidFill>
                  <a:schemeClr val="dk1"/>
                </a:solidFill>
              </a:rPr>
              <a:t>Thiết kế thân thiện người dùng: Giao diện của hệ thống cần được thiết kế sao cho dễ sử dụng và thân thiện với người dùng</a:t>
            </a:r>
            <a:endParaRPr i="0" sz="2600" u="none" cap="none" strike="noStrike">
              <a:solidFill>
                <a:srgbClr val="3E74A6"/>
              </a:solidFill>
            </a:endParaRPr>
          </a:p>
        </p:txBody>
      </p:sp>
      <p:sp>
        <p:nvSpPr>
          <p:cNvPr id="667" name="Google Shape;667;p25"/>
          <p:cNvSpPr txBox="1"/>
          <p:nvPr/>
        </p:nvSpPr>
        <p:spPr>
          <a:xfrm>
            <a:off x="800353" y="1030825"/>
            <a:ext cx="87270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CB5845"/>
              </a:buClr>
              <a:buSzPts val="3200"/>
              <a:buFont typeface="Arial"/>
              <a:buNone/>
            </a:pPr>
            <a:r>
              <a:rPr b="1" lang="en-PH" sz="3200">
                <a:solidFill>
                  <a:srgbClr val="CB5845"/>
                </a:solidFill>
              </a:rPr>
              <a:t>3</a:t>
            </a:r>
            <a:r>
              <a:rPr b="1" lang="en-PH" sz="3200">
                <a:solidFill>
                  <a:srgbClr val="CB5845"/>
                </a:solidFill>
              </a:rPr>
              <a:t>. Các yêu cầu về giao diện</a:t>
            </a:r>
            <a:endParaRPr b="1" i="0" sz="3200" u="none" cap="none" strike="noStrike">
              <a:solidFill>
                <a:srgbClr val="CB5845"/>
              </a:solidFill>
              <a:latin typeface="Arial"/>
              <a:ea typeface="Arial"/>
              <a:cs typeface="Arial"/>
              <a:sym typeface="Arial"/>
            </a:endParaRPr>
          </a:p>
        </p:txBody>
      </p:sp>
      <p:sp>
        <p:nvSpPr>
          <p:cNvPr id="668" name="Google Shape;668;p25"/>
          <p:cNvSpPr txBox="1"/>
          <p:nvPr/>
        </p:nvSpPr>
        <p:spPr>
          <a:xfrm>
            <a:off x="910825" y="2484325"/>
            <a:ext cx="10507800" cy="892800"/>
          </a:xfrm>
          <a:prstGeom prst="rect">
            <a:avLst/>
          </a:prstGeom>
          <a:noFill/>
          <a:ln>
            <a:noFill/>
          </a:ln>
        </p:spPr>
        <p:txBody>
          <a:bodyPr anchorCtr="0" anchor="t" bIns="91425" lIns="91425" spcFirstLastPara="1" rIns="91425" wrap="square" tIns="91425">
            <a:spAutoFit/>
          </a:bodyPr>
          <a:lstStyle/>
          <a:p>
            <a:pPr indent="-393700" lvl="0" marL="457200" rtl="0" algn="l">
              <a:spcBef>
                <a:spcPts val="0"/>
              </a:spcBef>
              <a:spcAft>
                <a:spcPts val="0"/>
              </a:spcAft>
              <a:buClr>
                <a:schemeClr val="dk1"/>
              </a:buClr>
              <a:buSzPts val="2600"/>
              <a:buChar char="-"/>
            </a:pPr>
            <a:r>
              <a:rPr lang="en-PH" sz="2000">
                <a:solidFill>
                  <a:schemeClr val="dk1"/>
                </a:solidFill>
              </a:rPr>
              <a:t>Hiển thị thông tin chi tiết phim: Giao diện cần hiển thị thông tin chi tiết về phim một cách rõ ràng và đáng tin cậy</a:t>
            </a:r>
            <a:endParaRPr sz="2600"/>
          </a:p>
        </p:txBody>
      </p:sp>
      <p:sp>
        <p:nvSpPr>
          <p:cNvPr id="669" name="Google Shape;669;p25"/>
          <p:cNvSpPr txBox="1"/>
          <p:nvPr/>
        </p:nvSpPr>
        <p:spPr>
          <a:xfrm>
            <a:off x="910825" y="3328300"/>
            <a:ext cx="10507800" cy="892800"/>
          </a:xfrm>
          <a:prstGeom prst="rect">
            <a:avLst/>
          </a:prstGeom>
          <a:noFill/>
          <a:ln>
            <a:noFill/>
          </a:ln>
        </p:spPr>
        <p:txBody>
          <a:bodyPr anchorCtr="0" anchor="t" bIns="91425" lIns="91425" spcFirstLastPara="1" rIns="91425" wrap="square" tIns="91425">
            <a:spAutoFit/>
          </a:bodyPr>
          <a:lstStyle/>
          <a:p>
            <a:pPr indent="-393700" lvl="0" marL="457200" rtl="0" algn="l">
              <a:spcBef>
                <a:spcPts val="0"/>
              </a:spcBef>
              <a:spcAft>
                <a:spcPts val="0"/>
              </a:spcAft>
              <a:buClr>
                <a:schemeClr val="dk1"/>
              </a:buClr>
              <a:buSzPts val="2600"/>
              <a:buChar char="-"/>
            </a:pPr>
            <a:r>
              <a:rPr lang="en-PH" sz="2000">
                <a:solidFill>
                  <a:schemeClr val="dk1"/>
                </a:solidFill>
              </a:rPr>
              <a:t>Giao diện đồ họa hấp dẫn: Giao diện cần được thiết kế với các yếu tố đồ họa hấp dẫn như hình ảnh, biểu đồ, biểu tượng và màu sắc phù hợp</a:t>
            </a:r>
            <a:endParaRPr sz="2600"/>
          </a:p>
        </p:txBody>
      </p:sp>
      <p:sp>
        <p:nvSpPr>
          <p:cNvPr id="670" name="Google Shape;670;p25"/>
          <p:cNvSpPr txBox="1"/>
          <p:nvPr/>
        </p:nvSpPr>
        <p:spPr>
          <a:xfrm>
            <a:off x="910825" y="4179825"/>
            <a:ext cx="10507800" cy="8004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dk1"/>
              </a:buClr>
              <a:buSzPts val="2000"/>
              <a:buChar char="-"/>
            </a:pPr>
            <a:r>
              <a:rPr lang="en-PH" sz="2000">
                <a:solidFill>
                  <a:schemeClr val="dk1"/>
                </a:solidFill>
              </a:rPr>
              <a:t>Đáp ứng thiết bị di động: Giao diện cần được thiết kế để tương thích và đáp ứng trên nhiều thiết bị di động như điện thoại thông minh và máy tính bảng</a:t>
            </a:r>
            <a:endParaRPr sz="3200">
              <a:solidFill>
                <a:schemeClr val="dk1"/>
              </a:solidFill>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625"/>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6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6"/>
                                        </p:tgtEl>
                                        <p:attrNameLst>
                                          <p:attrName>style.visibility</p:attrName>
                                        </p:attrNameLst>
                                      </p:cBhvr>
                                      <p:to>
                                        <p:strVal val="visible"/>
                                      </p:to>
                                    </p:set>
                                    <p:animEffect filter="fade" transition="in">
                                      <p:cBhvr>
                                        <p:cTn dur="500"/>
                                        <p:tgtEl>
                                          <p:spTgt spid="6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8"/>
                                        </p:tgtEl>
                                        <p:attrNameLst>
                                          <p:attrName>style.visibility</p:attrName>
                                        </p:attrNameLst>
                                      </p:cBhvr>
                                      <p:to>
                                        <p:strVal val="visible"/>
                                      </p:to>
                                    </p:set>
                                    <p:animEffect filter="fade" transition="in">
                                      <p:cBhvr>
                                        <p:cTn dur="1000"/>
                                        <p:tgtEl>
                                          <p:spTgt spid="6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9"/>
                                        </p:tgtEl>
                                        <p:attrNameLst>
                                          <p:attrName>style.visibility</p:attrName>
                                        </p:attrNameLst>
                                      </p:cBhvr>
                                      <p:to>
                                        <p:strVal val="visible"/>
                                      </p:to>
                                    </p:set>
                                    <p:animEffect filter="fade" transition="in">
                                      <p:cBhvr>
                                        <p:cTn dur="1000"/>
                                        <p:tgtEl>
                                          <p:spTgt spid="6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0"/>
                                        </p:tgtEl>
                                        <p:attrNameLst>
                                          <p:attrName>style.visibility</p:attrName>
                                        </p:attrNameLst>
                                      </p:cBhvr>
                                      <p:to>
                                        <p:strVal val="visible"/>
                                      </p:to>
                                    </p:set>
                                    <p:animEffect filter="fade" transition="in">
                                      <p:cBhvr>
                                        <p:cTn dur="1000"/>
                                        <p:tgtEl>
                                          <p:spTgt spid="6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D16A"/>
        </a:solidFill>
      </p:bgPr>
    </p:bg>
    <p:spTree>
      <p:nvGrpSpPr>
        <p:cNvPr id="675" name="Shape 675"/>
        <p:cNvGrpSpPr/>
        <p:nvPr/>
      </p:nvGrpSpPr>
      <p:grpSpPr>
        <a:xfrm>
          <a:off x="0" y="0"/>
          <a:ext cx="0" cy="0"/>
          <a:chOff x="0" y="0"/>
          <a:chExt cx="0" cy="0"/>
        </a:xfrm>
      </p:grpSpPr>
      <p:grpSp>
        <p:nvGrpSpPr>
          <p:cNvPr id="676" name="Google Shape;676;p26"/>
          <p:cNvGrpSpPr/>
          <p:nvPr/>
        </p:nvGrpSpPr>
        <p:grpSpPr>
          <a:xfrm>
            <a:off x="186896" y="170557"/>
            <a:ext cx="11502900" cy="6188700"/>
            <a:chOff x="344557" y="334618"/>
            <a:chExt cx="11502900" cy="6188700"/>
          </a:xfrm>
        </p:grpSpPr>
        <p:sp>
          <p:nvSpPr>
            <p:cNvPr id="677" name="Google Shape;677;p26"/>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678" name="Google Shape;678;p26"/>
            <p:cNvSpPr/>
            <p:nvPr/>
          </p:nvSpPr>
          <p:spPr>
            <a:xfrm>
              <a:off x="344557" y="334618"/>
              <a:ext cx="11502900" cy="434100"/>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679" name="Google Shape;679;p26"/>
            <p:cNvGrpSpPr/>
            <p:nvPr/>
          </p:nvGrpSpPr>
          <p:grpSpPr>
            <a:xfrm>
              <a:off x="486325" y="464068"/>
              <a:ext cx="175196" cy="175146"/>
              <a:chOff x="2256689" y="1157591"/>
              <a:chExt cx="447728" cy="447600"/>
            </a:xfrm>
          </p:grpSpPr>
          <p:cxnSp>
            <p:nvCxnSpPr>
              <p:cNvPr id="680" name="Google Shape;680;p26"/>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681" name="Google Shape;681;p26"/>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682" name="Google Shape;682;p26"/>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683" name="Google Shape;683;p26"/>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684" name="Google Shape;684;p26"/>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685" name="Google Shape;685;p26"/>
          <p:cNvGrpSpPr/>
          <p:nvPr/>
        </p:nvGrpSpPr>
        <p:grpSpPr>
          <a:xfrm>
            <a:off x="268423" y="244386"/>
            <a:ext cx="11502900" cy="6188700"/>
            <a:chOff x="344557" y="334618"/>
            <a:chExt cx="11502900" cy="6188700"/>
          </a:xfrm>
        </p:grpSpPr>
        <p:sp>
          <p:nvSpPr>
            <p:cNvPr id="686" name="Google Shape;686;p26"/>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687" name="Google Shape;687;p26"/>
            <p:cNvSpPr/>
            <p:nvPr/>
          </p:nvSpPr>
          <p:spPr>
            <a:xfrm>
              <a:off x="344557" y="334618"/>
              <a:ext cx="11502900" cy="434100"/>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688" name="Google Shape;688;p26"/>
            <p:cNvGrpSpPr/>
            <p:nvPr/>
          </p:nvGrpSpPr>
          <p:grpSpPr>
            <a:xfrm>
              <a:off x="486325" y="464068"/>
              <a:ext cx="175196" cy="175146"/>
              <a:chOff x="2256689" y="1157591"/>
              <a:chExt cx="447728" cy="447600"/>
            </a:xfrm>
          </p:grpSpPr>
          <p:cxnSp>
            <p:nvCxnSpPr>
              <p:cNvPr id="689" name="Google Shape;689;p26"/>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690" name="Google Shape;690;p26"/>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691" name="Google Shape;691;p26"/>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692" name="Google Shape;692;p26"/>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693" name="Google Shape;693;p26"/>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694" name="Google Shape;694;p26"/>
          <p:cNvGrpSpPr/>
          <p:nvPr/>
        </p:nvGrpSpPr>
        <p:grpSpPr>
          <a:xfrm>
            <a:off x="344557" y="334618"/>
            <a:ext cx="11502900" cy="6188700"/>
            <a:chOff x="344557" y="334618"/>
            <a:chExt cx="11502900" cy="6188700"/>
          </a:xfrm>
        </p:grpSpPr>
        <p:sp>
          <p:nvSpPr>
            <p:cNvPr id="695" name="Google Shape;695;p26"/>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696" name="Google Shape;696;p26"/>
            <p:cNvSpPr/>
            <p:nvPr/>
          </p:nvSpPr>
          <p:spPr>
            <a:xfrm>
              <a:off x="344557" y="334618"/>
              <a:ext cx="11502900" cy="434100"/>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697" name="Google Shape;697;p26"/>
            <p:cNvGrpSpPr/>
            <p:nvPr/>
          </p:nvGrpSpPr>
          <p:grpSpPr>
            <a:xfrm>
              <a:off x="486325" y="464068"/>
              <a:ext cx="175196" cy="175146"/>
              <a:chOff x="2256689" y="1157591"/>
              <a:chExt cx="447728" cy="447600"/>
            </a:xfrm>
          </p:grpSpPr>
          <p:cxnSp>
            <p:nvCxnSpPr>
              <p:cNvPr id="698" name="Google Shape;698;p26"/>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699" name="Google Shape;699;p26"/>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700" name="Google Shape;700;p26"/>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701" name="Google Shape;701;p26"/>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702" name="Google Shape;702;p26"/>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703" name="Google Shape;703;p26"/>
          <p:cNvSpPr/>
          <p:nvPr/>
        </p:nvSpPr>
        <p:spPr>
          <a:xfrm flipH="1" rot="221483">
            <a:off x="9824625" y="6623536"/>
            <a:ext cx="789823" cy="220678"/>
          </a:xfrm>
          <a:custGeom>
            <a:rect b="b" l="l" r="r" t="t"/>
            <a:pathLst>
              <a:path extrusionOk="0" h="118398" w="423755">
                <a:moveTo>
                  <a:pt x="0" y="31654"/>
                </a:moveTo>
                <a:cubicBezTo>
                  <a:pt x="0" y="31654"/>
                  <a:pt x="129462" y="57011"/>
                  <a:pt x="136148" y="55674"/>
                </a:cubicBezTo>
                <a:cubicBezTo>
                  <a:pt x="142835" y="54336"/>
                  <a:pt x="284281" y="-8388"/>
                  <a:pt x="298966" y="947"/>
                </a:cubicBezTo>
                <a:cubicBezTo>
                  <a:pt x="313651" y="10283"/>
                  <a:pt x="399058" y="46338"/>
                  <a:pt x="417729" y="54336"/>
                </a:cubicBezTo>
                <a:cubicBezTo>
                  <a:pt x="436400" y="62335"/>
                  <a:pt x="407057" y="65009"/>
                  <a:pt x="392398" y="65009"/>
                </a:cubicBezTo>
                <a:cubicBezTo>
                  <a:pt x="377739" y="65009"/>
                  <a:pt x="293617" y="30316"/>
                  <a:pt x="284384" y="36977"/>
                </a:cubicBezTo>
                <a:cubicBezTo>
                  <a:pt x="275152" y="43638"/>
                  <a:pt x="357782" y="57011"/>
                  <a:pt x="357782" y="62335"/>
                </a:cubicBezTo>
                <a:cubicBezTo>
                  <a:pt x="357782" y="67658"/>
                  <a:pt x="136251" y="118399"/>
                  <a:pt x="122904" y="118399"/>
                </a:cubicBezTo>
                <a:cubicBezTo>
                  <a:pt x="109556" y="118399"/>
                  <a:pt x="6789" y="109063"/>
                  <a:pt x="6789" y="109063"/>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04" name="Google Shape;704;p26"/>
          <p:cNvSpPr/>
          <p:nvPr/>
        </p:nvSpPr>
        <p:spPr>
          <a:xfrm flipH="1" rot="-226084">
            <a:off x="10455389" y="4475050"/>
            <a:ext cx="1609832" cy="1729624"/>
          </a:xfrm>
          <a:custGeom>
            <a:rect b="b" l="l" r="r" t="t"/>
            <a:pathLst>
              <a:path extrusionOk="0" h="927895" w="863630">
                <a:moveTo>
                  <a:pt x="860389" y="196250"/>
                </a:moveTo>
                <a:cubicBezTo>
                  <a:pt x="868412" y="388437"/>
                  <a:pt x="866407" y="492541"/>
                  <a:pt x="796326" y="572600"/>
                </a:cubicBezTo>
                <a:cubicBezTo>
                  <a:pt x="726246" y="652658"/>
                  <a:pt x="530073" y="632676"/>
                  <a:pt x="530073" y="632676"/>
                </a:cubicBezTo>
                <a:cubicBezTo>
                  <a:pt x="530073" y="632676"/>
                  <a:pt x="510734" y="915568"/>
                  <a:pt x="236456" y="927604"/>
                </a:cubicBezTo>
                <a:cubicBezTo>
                  <a:pt x="-37821" y="939640"/>
                  <a:pt x="-77169" y="575274"/>
                  <a:pt x="137701" y="481843"/>
                </a:cubicBezTo>
                <a:cubicBezTo>
                  <a:pt x="342232" y="392912"/>
                  <a:pt x="407298" y="367066"/>
                  <a:pt x="478021" y="146872"/>
                </a:cubicBezTo>
                <a:cubicBezTo>
                  <a:pt x="542675" y="-54264"/>
                  <a:pt x="744274" y="-15945"/>
                  <a:pt x="792340" y="68125"/>
                </a:cubicBezTo>
                <a:cubicBezTo>
                  <a:pt x="840406" y="152196"/>
                  <a:pt x="860389" y="196250"/>
                  <a:pt x="860389" y="196250"/>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05" name="Google Shape;705;p26"/>
          <p:cNvSpPr/>
          <p:nvPr/>
        </p:nvSpPr>
        <p:spPr>
          <a:xfrm flipH="1">
            <a:off x="10581639" y="5364050"/>
            <a:ext cx="233172" cy="306171"/>
          </a:xfrm>
          <a:custGeom>
            <a:rect b="b" l="l" r="r" t="t"/>
            <a:pathLst>
              <a:path extrusionOk="0" h="164167" w="125025">
                <a:moveTo>
                  <a:pt x="0" y="0"/>
                </a:moveTo>
                <a:cubicBezTo>
                  <a:pt x="69720" y="13682"/>
                  <a:pt x="110765" y="87440"/>
                  <a:pt x="124113" y="152119"/>
                </a:cubicBezTo>
                <a:cubicBezTo>
                  <a:pt x="137460" y="216799"/>
                  <a:pt x="0" y="0"/>
                  <a:pt x="0" y="0"/>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706" name="Google Shape;706;p26"/>
          <p:cNvGrpSpPr/>
          <p:nvPr/>
        </p:nvGrpSpPr>
        <p:grpSpPr>
          <a:xfrm flipH="1">
            <a:off x="10479307" y="5239457"/>
            <a:ext cx="1020133" cy="1731764"/>
            <a:chOff x="-78867" y="1285736"/>
            <a:chExt cx="546988" cy="928560"/>
          </a:xfrm>
        </p:grpSpPr>
        <p:sp>
          <p:nvSpPr>
            <p:cNvPr id="707" name="Google Shape;707;p26"/>
            <p:cNvSpPr/>
            <p:nvPr/>
          </p:nvSpPr>
          <p:spPr>
            <a:xfrm>
              <a:off x="-60755" y="1285736"/>
              <a:ext cx="528876" cy="928560"/>
            </a:xfrm>
            <a:custGeom>
              <a:rect b="b" l="l" r="r" t="t"/>
              <a:pathLst>
                <a:path extrusionOk="0" h="928560" w="528876">
                  <a:moveTo>
                    <a:pt x="232197" y="17086"/>
                  </a:moveTo>
                  <a:cubicBezTo>
                    <a:pt x="232197" y="17086"/>
                    <a:pt x="98054" y="107097"/>
                    <a:pt x="25994" y="151228"/>
                  </a:cubicBezTo>
                  <a:cubicBezTo>
                    <a:pt x="-46067" y="195360"/>
                    <a:pt x="52020" y="669719"/>
                    <a:pt x="76040" y="845884"/>
                  </a:cubicBezTo>
                  <a:cubicBezTo>
                    <a:pt x="100060" y="1022049"/>
                    <a:pt x="516478" y="861906"/>
                    <a:pt x="516478" y="861906"/>
                  </a:cubicBezTo>
                  <a:cubicBezTo>
                    <a:pt x="516478" y="861906"/>
                    <a:pt x="488523" y="713773"/>
                    <a:pt x="524527" y="475526"/>
                  </a:cubicBezTo>
                  <a:cubicBezTo>
                    <a:pt x="550245" y="304890"/>
                    <a:pt x="455785" y="197931"/>
                    <a:pt x="401752" y="123865"/>
                  </a:cubicBezTo>
                  <a:cubicBezTo>
                    <a:pt x="265269" y="-63075"/>
                    <a:pt x="232197" y="17086"/>
                    <a:pt x="232197" y="17086"/>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08" name="Google Shape;708;p26"/>
            <p:cNvSpPr/>
            <p:nvPr/>
          </p:nvSpPr>
          <p:spPr>
            <a:xfrm>
              <a:off x="-78867" y="1438971"/>
              <a:ext cx="526694" cy="749520"/>
            </a:xfrm>
            <a:custGeom>
              <a:rect b="b" l="l" r="r" t="t"/>
              <a:pathLst>
                <a:path extrusionOk="0" h="749520" w="526694">
                  <a:moveTo>
                    <a:pt x="118301" y="0"/>
                  </a:moveTo>
                  <a:cubicBezTo>
                    <a:pt x="272451" y="188175"/>
                    <a:pt x="324555" y="223356"/>
                    <a:pt x="286467" y="350324"/>
                  </a:cubicBezTo>
                  <a:cubicBezTo>
                    <a:pt x="256429" y="450416"/>
                    <a:pt x="246425" y="486446"/>
                    <a:pt x="240433" y="520496"/>
                  </a:cubicBezTo>
                  <a:cubicBezTo>
                    <a:pt x="234441" y="554546"/>
                    <a:pt x="526694" y="498456"/>
                    <a:pt x="526694" y="498456"/>
                  </a:cubicBezTo>
                  <a:lnTo>
                    <a:pt x="524637" y="608579"/>
                  </a:lnTo>
                  <a:cubicBezTo>
                    <a:pt x="524637" y="608579"/>
                    <a:pt x="294337" y="718727"/>
                    <a:pt x="182234" y="740690"/>
                  </a:cubicBezTo>
                  <a:cubicBezTo>
                    <a:pt x="70132" y="762652"/>
                    <a:pt x="0" y="736729"/>
                    <a:pt x="0" y="73672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709" name="Google Shape;709;p26"/>
          <p:cNvSpPr/>
          <p:nvPr/>
        </p:nvSpPr>
        <p:spPr>
          <a:xfrm flipH="1">
            <a:off x="10736586" y="4917893"/>
            <a:ext cx="333438" cy="694498"/>
          </a:xfrm>
          <a:custGeom>
            <a:rect b="b" l="l" r="r" t="t"/>
            <a:pathLst>
              <a:path extrusionOk="0" h="372385" w="178787">
                <a:moveTo>
                  <a:pt x="69437" y="0"/>
                </a:moveTo>
                <a:lnTo>
                  <a:pt x="0" y="205534"/>
                </a:lnTo>
                <a:cubicBezTo>
                  <a:pt x="0" y="205534"/>
                  <a:pt x="76124" y="411737"/>
                  <a:pt x="140083" y="365677"/>
                </a:cubicBezTo>
                <a:cubicBezTo>
                  <a:pt x="161969" y="349964"/>
                  <a:pt x="132085" y="225542"/>
                  <a:pt x="132085" y="225542"/>
                </a:cubicBezTo>
                <a:lnTo>
                  <a:pt x="178788" y="58713"/>
                </a:ln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10" name="Google Shape;710;p26"/>
          <p:cNvSpPr/>
          <p:nvPr/>
        </p:nvSpPr>
        <p:spPr>
          <a:xfrm flipH="1">
            <a:off x="10736440" y="4917893"/>
            <a:ext cx="235809" cy="547872"/>
          </a:xfrm>
          <a:custGeom>
            <a:rect b="b" l="l" r="r" t="t"/>
            <a:pathLst>
              <a:path extrusionOk="0" h="293765" w="126439">
                <a:moveTo>
                  <a:pt x="79736" y="225542"/>
                </a:moveTo>
                <a:lnTo>
                  <a:pt x="126439" y="58713"/>
                </a:lnTo>
                <a:lnTo>
                  <a:pt x="17012" y="0"/>
                </a:lnTo>
                <a:lnTo>
                  <a:pt x="218" y="49506"/>
                </a:lnTo>
                <a:cubicBezTo>
                  <a:pt x="-3408" y="215255"/>
                  <a:pt x="39026" y="270677"/>
                  <a:pt x="67649" y="290942"/>
                </a:cubicBezTo>
                <a:cubicBezTo>
                  <a:pt x="76573" y="297269"/>
                  <a:pt x="84263" y="292382"/>
                  <a:pt x="90795" y="282044"/>
                </a:cubicBezTo>
                <a:cubicBezTo>
                  <a:pt x="86089" y="252006"/>
                  <a:pt x="79736" y="225542"/>
                  <a:pt x="79736" y="225542"/>
                </a:cubicBezTo>
                <a:close/>
              </a:path>
            </a:pathLst>
          </a:custGeom>
          <a:solidFill>
            <a:srgbClr val="F5958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711" name="Google Shape;711;p26"/>
          <p:cNvGrpSpPr/>
          <p:nvPr/>
        </p:nvGrpSpPr>
        <p:grpSpPr>
          <a:xfrm>
            <a:off x="9834268" y="4987719"/>
            <a:ext cx="1908334" cy="2099880"/>
            <a:chOff x="5031819" y="1910103"/>
            <a:chExt cx="2232230" cy="2456287"/>
          </a:xfrm>
        </p:grpSpPr>
        <p:sp>
          <p:nvSpPr>
            <p:cNvPr id="712" name="Google Shape;712;p26"/>
            <p:cNvSpPr/>
            <p:nvPr/>
          </p:nvSpPr>
          <p:spPr>
            <a:xfrm flipH="1" rot="405102">
              <a:off x="5121438" y="2605743"/>
              <a:ext cx="2052991" cy="1645671"/>
            </a:xfrm>
            <a:custGeom>
              <a:rect b="b" l="l" r="r" t="t"/>
              <a:pathLst>
                <a:path extrusionOk="0" h="1646608" w="2054160">
                  <a:moveTo>
                    <a:pt x="387207" y="314"/>
                  </a:moveTo>
                  <a:cubicBezTo>
                    <a:pt x="178164" y="23541"/>
                    <a:pt x="160153" y="306027"/>
                    <a:pt x="64046" y="777695"/>
                  </a:cubicBezTo>
                  <a:cubicBezTo>
                    <a:pt x="-32060" y="1249364"/>
                    <a:pt x="-3279" y="1560685"/>
                    <a:pt x="42222" y="1620606"/>
                  </a:cubicBezTo>
                  <a:cubicBezTo>
                    <a:pt x="137753" y="1746721"/>
                    <a:pt x="1089289" y="1377954"/>
                    <a:pt x="1428064" y="1286724"/>
                  </a:cubicBezTo>
                  <a:lnTo>
                    <a:pt x="1461119" y="1278803"/>
                  </a:lnTo>
                  <a:lnTo>
                    <a:pt x="1507411" y="1273742"/>
                  </a:lnTo>
                  <a:cubicBezTo>
                    <a:pt x="1524609" y="1272900"/>
                    <a:pt x="1540171" y="1273376"/>
                    <a:pt x="1553278" y="1275564"/>
                  </a:cubicBezTo>
                  <a:cubicBezTo>
                    <a:pt x="1658137" y="1293068"/>
                    <a:pt x="1680018" y="1362863"/>
                    <a:pt x="1741115" y="1327964"/>
                  </a:cubicBezTo>
                  <a:cubicBezTo>
                    <a:pt x="1802214" y="1293068"/>
                    <a:pt x="1867744" y="1231915"/>
                    <a:pt x="1867744" y="1231915"/>
                  </a:cubicBezTo>
                  <a:cubicBezTo>
                    <a:pt x="1901970" y="1253680"/>
                    <a:pt x="1934139" y="1278526"/>
                    <a:pt x="1963850" y="1306140"/>
                  </a:cubicBezTo>
                  <a:cubicBezTo>
                    <a:pt x="2016251" y="1354165"/>
                    <a:pt x="2086100" y="1402246"/>
                    <a:pt x="2038076" y="1341093"/>
                  </a:cubicBezTo>
                  <a:cubicBezTo>
                    <a:pt x="1990051" y="1279940"/>
                    <a:pt x="1845917" y="1061584"/>
                    <a:pt x="1810966" y="1031007"/>
                  </a:cubicBezTo>
                  <a:cubicBezTo>
                    <a:pt x="1776011" y="1000428"/>
                    <a:pt x="1596984" y="1070336"/>
                    <a:pt x="1474676" y="1100913"/>
                  </a:cubicBezTo>
                  <a:lnTo>
                    <a:pt x="1471012" y="1104081"/>
                  </a:lnTo>
                  <a:lnTo>
                    <a:pt x="378512" y="1271188"/>
                  </a:lnTo>
                  <a:cubicBezTo>
                    <a:pt x="378512" y="1271188"/>
                    <a:pt x="544467" y="725294"/>
                    <a:pt x="544467" y="445782"/>
                  </a:cubicBezTo>
                  <a:cubicBezTo>
                    <a:pt x="544467" y="166270"/>
                    <a:pt x="465866" y="-8438"/>
                    <a:pt x="387207" y="314"/>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13" name="Google Shape;713;p26"/>
            <p:cNvSpPr/>
            <p:nvPr/>
          </p:nvSpPr>
          <p:spPr>
            <a:xfrm>
              <a:off x="6608977" y="1910103"/>
              <a:ext cx="303600" cy="303600"/>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714" name="Google Shape;714;p26"/>
          <p:cNvSpPr/>
          <p:nvPr/>
        </p:nvSpPr>
        <p:spPr>
          <a:xfrm flipH="1">
            <a:off x="11150487" y="5477172"/>
            <a:ext cx="524749" cy="892602"/>
          </a:xfrm>
          <a:custGeom>
            <a:rect b="b" l="l" r="r" t="t"/>
            <a:pathLst>
              <a:path extrusionOk="0" h="478607" w="281367">
                <a:moveTo>
                  <a:pt x="183093" y="1736"/>
                </a:moveTo>
                <a:cubicBezTo>
                  <a:pt x="124354" y="4308"/>
                  <a:pt x="78988" y="53788"/>
                  <a:pt x="62966" y="129861"/>
                </a:cubicBezTo>
                <a:cubicBezTo>
                  <a:pt x="46944" y="205933"/>
                  <a:pt x="241" y="447498"/>
                  <a:pt x="241" y="447498"/>
                </a:cubicBezTo>
                <a:cubicBezTo>
                  <a:pt x="241" y="447498"/>
                  <a:pt x="-9094" y="454184"/>
                  <a:pt x="88324" y="471518"/>
                </a:cubicBezTo>
                <a:cubicBezTo>
                  <a:pt x="185742" y="488852"/>
                  <a:pt x="265775" y="468946"/>
                  <a:pt x="265775" y="468946"/>
                </a:cubicBezTo>
                <a:cubicBezTo>
                  <a:pt x="265775" y="468946"/>
                  <a:pt x="285809" y="331486"/>
                  <a:pt x="280459" y="236717"/>
                </a:cubicBezTo>
                <a:cubicBezTo>
                  <a:pt x="275110" y="141948"/>
                  <a:pt x="253713" y="52451"/>
                  <a:pt x="219123" y="21847"/>
                </a:cubicBezTo>
                <a:cubicBezTo>
                  <a:pt x="184533" y="-8757"/>
                  <a:pt x="183093" y="1736"/>
                  <a:pt x="183093" y="1736"/>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15" name="Google Shape;715;p26"/>
          <p:cNvSpPr/>
          <p:nvPr/>
        </p:nvSpPr>
        <p:spPr>
          <a:xfrm>
            <a:off x="9339703" y="6771595"/>
            <a:ext cx="1240698" cy="73790"/>
          </a:xfrm>
          <a:custGeom>
            <a:rect b="b" l="l" r="r" t="t"/>
            <a:pathLst>
              <a:path extrusionOk="0" h="44054" w="740715">
                <a:moveTo>
                  <a:pt x="721453" y="0"/>
                </a:moveTo>
                <a:cubicBezTo>
                  <a:pt x="732092" y="0"/>
                  <a:pt x="740715" y="0"/>
                  <a:pt x="740715" y="0"/>
                </a:cubicBezTo>
                <a:lnTo>
                  <a:pt x="740715" y="44054"/>
                </a:lnTo>
                <a:cubicBezTo>
                  <a:pt x="740715" y="44054"/>
                  <a:pt x="732092" y="44054"/>
                  <a:pt x="721453" y="44054"/>
                </a:cubicBezTo>
                <a:lnTo>
                  <a:pt x="19262" y="44054"/>
                </a:lnTo>
                <a:cubicBezTo>
                  <a:pt x="8624" y="44054"/>
                  <a:pt x="0" y="44054"/>
                  <a:pt x="0" y="44054"/>
                </a:cubicBezTo>
                <a:lnTo>
                  <a:pt x="0" y="0"/>
                </a:lnTo>
                <a:cubicBezTo>
                  <a:pt x="0" y="0"/>
                  <a:pt x="8624" y="0"/>
                  <a:pt x="19262" y="0"/>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716" name="Google Shape;716;p26"/>
          <p:cNvGrpSpPr/>
          <p:nvPr/>
        </p:nvGrpSpPr>
        <p:grpSpPr>
          <a:xfrm>
            <a:off x="10375020" y="4351137"/>
            <a:ext cx="1469764" cy="991750"/>
            <a:chOff x="6162505" y="2127885"/>
            <a:chExt cx="1469764" cy="991750"/>
          </a:xfrm>
        </p:grpSpPr>
        <p:grpSp>
          <p:nvGrpSpPr>
            <p:cNvPr id="717" name="Google Shape;717;p26"/>
            <p:cNvGrpSpPr/>
            <p:nvPr/>
          </p:nvGrpSpPr>
          <p:grpSpPr>
            <a:xfrm>
              <a:off x="6162505" y="2306718"/>
              <a:ext cx="683336" cy="812916"/>
              <a:chOff x="6147635" y="2306186"/>
              <a:chExt cx="683336" cy="812916"/>
            </a:xfrm>
          </p:grpSpPr>
          <p:sp>
            <p:nvSpPr>
              <p:cNvPr id="718" name="Google Shape;718;p26"/>
              <p:cNvSpPr/>
              <p:nvPr/>
            </p:nvSpPr>
            <p:spPr>
              <a:xfrm flipH="1" rot="-226084">
                <a:off x="6265697" y="2453057"/>
                <a:ext cx="529189" cy="649359"/>
              </a:xfrm>
              <a:custGeom>
                <a:rect b="b" l="l" r="r" t="t"/>
                <a:pathLst>
                  <a:path extrusionOk="0" h="348363" w="283895">
                    <a:moveTo>
                      <a:pt x="283896" y="152145"/>
                    </a:moveTo>
                    <a:cubicBezTo>
                      <a:pt x="283896" y="241436"/>
                      <a:pt x="273223" y="350915"/>
                      <a:pt x="195813" y="348318"/>
                    </a:cubicBezTo>
                    <a:cubicBezTo>
                      <a:pt x="75687" y="344306"/>
                      <a:pt x="0" y="250951"/>
                      <a:pt x="0" y="161660"/>
                    </a:cubicBezTo>
                    <a:cubicBezTo>
                      <a:pt x="0" y="72369"/>
                      <a:pt x="62802" y="0"/>
                      <a:pt x="140263" y="0"/>
                    </a:cubicBezTo>
                    <a:cubicBezTo>
                      <a:pt x="217724" y="0"/>
                      <a:pt x="283896" y="62854"/>
                      <a:pt x="283896" y="152145"/>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19" name="Google Shape;719;p26"/>
              <p:cNvSpPr/>
              <p:nvPr/>
            </p:nvSpPr>
            <p:spPr>
              <a:xfrm flipH="1" rot="-225291">
                <a:off x="6163255" y="2327003"/>
                <a:ext cx="652096" cy="498415"/>
              </a:xfrm>
              <a:custGeom>
                <a:rect b="b" l="l" r="r" t="t"/>
                <a:pathLst>
                  <a:path extrusionOk="0" h="221288" w="289520">
                    <a:moveTo>
                      <a:pt x="132733" y="329"/>
                    </a:moveTo>
                    <a:cubicBezTo>
                      <a:pt x="217807" y="-5689"/>
                      <a:pt x="268187" y="72055"/>
                      <a:pt x="282872" y="140129"/>
                    </a:cubicBezTo>
                    <a:cubicBezTo>
                      <a:pt x="293468" y="189249"/>
                      <a:pt x="288221" y="198842"/>
                      <a:pt x="288221" y="198842"/>
                    </a:cubicBezTo>
                    <a:cubicBezTo>
                      <a:pt x="288221" y="198842"/>
                      <a:pt x="278886" y="212189"/>
                      <a:pt x="212149" y="216201"/>
                    </a:cubicBezTo>
                    <a:cubicBezTo>
                      <a:pt x="145412" y="220213"/>
                      <a:pt x="137414" y="218773"/>
                      <a:pt x="137414" y="218773"/>
                    </a:cubicBezTo>
                    <a:lnTo>
                      <a:pt x="133402" y="141364"/>
                    </a:lnTo>
                    <a:lnTo>
                      <a:pt x="113394" y="216099"/>
                    </a:lnTo>
                    <a:cubicBezTo>
                      <a:pt x="113394" y="216099"/>
                      <a:pt x="102695" y="230783"/>
                      <a:pt x="61341" y="210749"/>
                    </a:cubicBezTo>
                    <a:cubicBezTo>
                      <a:pt x="19988" y="190715"/>
                      <a:pt x="1265" y="124004"/>
                      <a:pt x="1265" y="124004"/>
                    </a:cubicBezTo>
                    <a:cubicBezTo>
                      <a:pt x="1265" y="124004"/>
                      <a:pt x="-8070" y="79976"/>
                      <a:pt x="23974" y="50606"/>
                    </a:cubicBezTo>
                    <a:cubicBezTo>
                      <a:pt x="56018" y="21237"/>
                      <a:pt x="132733" y="329"/>
                      <a:pt x="132733" y="329"/>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720" name="Google Shape;720;p26"/>
            <p:cNvSpPr/>
            <p:nvPr/>
          </p:nvSpPr>
          <p:spPr>
            <a:xfrm>
              <a:off x="6956069" y="2127885"/>
              <a:ext cx="676200" cy="676200"/>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721" name="Google Shape;721;p26"/>
          <p:cNvGrpSpPr/>
          <p:nvPr/>
        </p:nvGrpSpPr>
        <p:grpSpPr>
          <a:xfrm>
            <a:off x="7456330" y="5283560"/>
            <a:ext cx="1892613" cy="1586226"/>
            <a:chOff x="-4121557" y="1274323"/>
            <a:chExt cx="978449" cy="820052"/>
          </a:xfrm>
        </p:grpSpPr>
        <p:sp>
          <p:nvSpPr>
            <p:cNvPr id="722" name="Google Shape;722;p26"/>
            <p:cNvSpPr/>
            <p:nvPr/>
          </p:nvSpPr>
          <p:spPr>
            <a:xfrm>
              <a:off x="-4121557" y="1274323"/>
              <a:ext cx="978449" cy="682208"/>
            </a:xfrm>
            <a:custGeom>
              <a:rect b="b" l="l" r="r" t="t"/>
              <a:pathLst>
                <a:path extrusionOk="0" h="665569" w="954584">
                  <a:moveTo>
                    <a:pt x="877454" y="665569"/>
                  </a:moveTo>
                  <a:lnTo>
                    <a:pt x="170069" y="665569"/>
                  </a:lnTo>
                  <a:cubicBezTo>
                    <a:pt x="132625" y="665360"/>
                    <a:pt x="100694" y="638389"/>
                    <a:pt x="94228" y="601507"/>
                  </a:cubicBezTo>
                  <a:lnTo>
                    <a:pt x="1979" y="92300"/>
                  </a:lnTo>
                  <a:cubicBezTo>
                    <a:pt x="-6713" y="44285"/>
                    <a:pt x="13242" y="0"/>
                    <a:pt x="61411" y="0"/>
                  </a:cubicBezTo>
                  <a:lnTo>
                    <a:pt x="785206" y="0"/>
                  </a:lnTo>
                  <a:cubicBezTo>
                    <a:pt x="822648" y="200"/>
                    <a:pt x="854576" y="27179"/>
                    <a:pt x="861021" y="64062"/>
                  </a:cubicBezTo>
                  <a:lnTo>
                    <a:pt x="953295" y="573269"/>
                  </a:lnTo>
                  <a:cubicBezTo>
                    <a:pt x="961988" y="621283"/>
                    <a:pt x="925623" y="665569"/>
                    <a:pt x="877454" y="66556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23" name="Google Shape;723;p26"/>
            <p:cNvSpPr/>
            <p:nvPr/>
          </p:nvSpPr>
          <p:spPr>
            <a:xfrm>
              <a:off x="-4120803" y="1288386"/>
              <a:ext cx="933803" cy="668131"/>
            </a:xfrm>
            <a:custGeom>
              <a:rect b="b" l="l" r="r" t="t"/>
              <a:pathLst>
                <a:path extrusionOk="0" h="651835" w="911027">
                  <a:moveTo>
                    <a:pt x="909690" y="561439"/>
                  </a:moveTo>
                  <a:lnTo>
                    <a:pt x="815615" y="62725"/>
                  </a:lnTo>
                  <a:cubicBezTo>
                    <a:pt x="808749" y="26386"/>
                    <a:pt x="776190" y="0"/>
                    <a:pt x="738206" y="0"/>
                  </a:cubicBezTo>
                  <a:lnTo>
                    <a:pt x="19350" y="0"/>
                  </a:lnTo>
                  <a:cubicBezTo>
                    <a:pt x="3542" y="18264"/>
                    <a:pt x="-3084" y="42735"/>
                    <a:pt x="1348" y="66480"/>
                  </a:cubicBezTo>
                  <a:lnTo>
                    <a:pt x="96837" y="586436"/>
                  </a:lnTo>
                  <a:cubicBezTo>
                    <a:pt x="103761" y="624348"/>
                    <a:pt x="136814" y="651879"/>
                    <a:pt x="175352" y="651836"/>
                  </a:cubicBezTo>
                  <a:lnTo>
                    <a:pt x="832434" y="651836"/>
                  </a:lnTo>
                  <a:cubicBezTo>
                    <a:pt x="881529" y="651836"/>
                    <a:pt x="918639" y="608476"/>
                    <a:pt x="909690" y="561439"/>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24" name="Google Shape;724;p26"/>
            <p:cNvSpPr/>
            <p:nvPr/>
          </p:nvSpPr>
          <p:spPr>
            <a:xfrm>
              <a:off x="-3758955" y="1647855"/>
              <a:ext cx="455218" cy="446520"/>
            </a:xfrm>
            <a:custGeom>
              <a:rect b="b" l="l" r="r" t="t"/>
              <a:pathLst>
                <a:path extrusionOk="0" h="435629" w="444115">
                  <a:moveTo>
                    <a:pt x="385839" y="368969"/>
                  </a:moveTo>
                  <a:lnTo>
                    <a:pt x="251543" y="368969"/>
                  </a:lnTo>
                  <a:cubicBezTo>
                    <a:pt x="227600" y="368969"/>
                    <a:pt x="208183" y="347649"/>
                    <a:pt x="208183" y="321340"/>
                  </a:cubicBezTo>
                  <a:lnTo>
                    <a:pt x="208183" y="75815"/>
                  </a:lnTo>
                  <a:cubicBezTo>
                    <a:pt x="208183" y="33947"/>
                    <a:pt x="177322" y="0"/>
                    <a:pt x="139157" y="0"/>
                  </a:cubicBezTo>
                  <a:lnTo>
                    <a:pt x="69026" y="0"/>
                  </a:lnTo>
                  <a:cubicBezTo>
                    <a:pt x="30886" y="0"/>
                    <a:pt x="0" y="33947"/>
                    <a:pt x="0" y="75815"/>
                  </a:cubicBezTo>
                  <a:lnTo>
                    <a:pt x="0" y="350761"/>
                  </a:lnTo>
                  <a:cubicBezTo>
                    <a:pt x="0" y="397798"/>
                    <a:pt x="34821" y="435835"/>
                    <a:pt x="77641" y="435629"/>
                  </a:cubicBezTo>
                  <a:lnTo>
                    <a:pt x="444116" y="433057"/>
                  </a:lnTo>
                  <a:cubicBezTo>
                    <a:pt x="444116" y="397644"/>
                    <a:pt x="418012" y="368969"/>
                    <a:pt x="385839" y="368969"/>
                  </a:cubicBezTo>
                  <a:close/>
                </a:path>
              </a:pathLst>
            </a:custGeom>
            <a:solidFill>
              <a:srgbClr val="E63B0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25" name="Google Shape;725;p26"/>
            <p:cNvSpPr/>
            <p:nvPr/>
          </p:nvSpPr>
          <p:spPr>
            <a:xfrm>
              <a:off x="-3753504" y="1654755"/>
              <a:ext cx="445940" cy="439270"/>
            </a:xfrm>
            <a:custGeom>
              <a:rect b="b" l="l" r="r" t="t"/>
              <a:pathLst>
                <a:path extrusionOk="0" h="428556" w="435063">
                  <a:moveTo>
                    <a:pt x="0" y="74581"/>
                  </a:moveTo>
                  <a:lnTo>
                    <a:pt x="0" y="345335"/>
                  </a:lnTo>
                  <a:cubicBezTo>
                    <a:pt x="19" y="389070"/>
                    <a:pt x="33790" y="425377"/>
                    <a:pt x="77410" y="428557"/>
                  </a:cubicBezTo>
                  <a:lnTo>
                    <a:pt x="435063" y="426319"/>
                  </a:lnTo>
                  <a:cubicBezTo>
                    <a:pt x="435063" y="420456"/>
                    <a:pt x="406774" y="409783"/>
                    <a:pt x="372004" y="409783"/>
                  </a:cubicBezTo>
                  <a:lnTo>
                    <a:pt x="226752" y="409783"/>
                  </a:lnTo>
                  <a:cubicBezTo>
                    <a:pt x="200845" y="409783"/>
                    <a:pt x="179843" y="388781"/>
                    <a:pt x="179843" y="362874"/>
                  </a:cubicBezTo>
                  <a:lnTo>
                    <a:pt x="179843" y="74581"/>
                  </a:lnTo>
                  <a:cubicBezTo>
                    <a:pt x="179843" y="33391"/>
                    <a:pt x="146452" y="0"/>
                    <a:pt x="105262" y="0"/>
                  </a:cubicBezTo>
                  <a:lnTo>
                    <a:pt x="74761" y="0"/>
                  </a:lnTo>
                  <a:cubicBezTo>
                    <a:pt x="33571" y="-99"/>
                    <a:pt x="100" y="33211"/>
                    <a:pt x="0" y="74401"/>
                  </a:cubicBezTo>
                  <a:cubicBezTo>
                    <a:pt x="0" y="74461"/>
                    <a:pt x="0" y="74521"/>
                    <a:pt x="0" y="74581"/>
                  </a:cubicBezTo>
                  <a:close/>
                </a:path>
              </a:pathLst>
            </a:custGeom>
            <a:solidFill>
              <a:srgbClr val="F3522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726" name="Google Shape;726;p26"/>
          <p:cNvSpPr txBox="1"/>
          <p:nvPr/>
        </p:nvSpPr>
        <p:spPr>
          <a:xfrm>
            <a:off x="901825" y="1761300"/>
            <a:ext cx="10525800" cy="800400"/>
          </a:xfrm>
          <a:prstGeom prst="rect">
            <a:avLst/>
          </a:prstGeom>
          <a:noFill/>
          <a:ln>
            <a:noFill/>
          </a:ln>
        </p:spPr>
        <p:txBody>
          <a:bodyPr anchorCtr="0" anchor="t" bIns="45700" lIns="91425" spcFirstLastPara="1" rIns="91425" wrap="square" tIns="45700">
            <a:spAutoFit/>
          </a:bodyPr>
          <a:lstStyle/>
          <a:p>
            <a:pPr indent="-393700" lvl="0" marL="457200" rtl="0" algn="l">
              <a:spcBef>
                <a:spcPts val="0"/>
              </a:spcBef>
              <a:spcAft>
                <a:spcPts val="0"/>
              </a:spcAft>
              <a:buClr>
                <a:schemeClr val="dk1"/>
              </a:buClr>
              <a:buSzPts val="2600"/>
              <a:buChar char="-"/>
            </a:pPr>
            <a:r>
              <a:rPr lang="en-PH" sz="2000">
                <a:solidFill>
                  <a:schemeClr val="dk1"/>
                </a:solidFill>
              </a:rPr>
              <a:t>Đăng nhập và quyền truy cập: Người dùng cần phải đăng nhập vào hệ thống bằng tài khoản cá nhân để truy cập và sử dụng các chức năng của hệ thống</a:t>
            </a:r>
            <a:endParaRPr i="0" sz="2600" u="none" cap="none" strike="noStrike">
              <a:solidFill>
                <a:srgbClr val="3E74A6"/>
              </a:solidFill>
            </a:endParaRPr>
          </a:p>
        </p:txBody>
      </p:sp>
      <p:sp>
        <p:nvSpPr>
          <p:cNvPr id="727" name="Google Shape;727;p26"/>
          <p:cNvSpPr txBox="1"/>
          <p:nvPr/>
        </p:nvSpPr>
        <p:spPr>
          <a:xfrm>
            <a:off x="800353" y="1030825"/>
            <a:ext cx="87270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CB5845"/>
              </a:buClr>
              <a:buSzPts val="3200"/>
              <a:buFont typeface="Arial"/>
              <a:buNone/>
            </a:pPr>
            <a:r>
              <a:rPr b="1" lang="en-PH" sz="3200">
                <a:solidFill>
                  <a:srgbClr val="CB5845"/>
                </a:solidFill>
              </a:rPr>
              <a:t>4</a:t>
            </a:r>
            <a:r>
              <a:rPr b="1" lang="en-PH" sz="3200">
                <a:solidFill>
                  <a:srgbClr val="CB5845"/>
                </a:solidFill>
              </a:rPr>
              <a:t>. Ràng buộc</a:t>
            </a:r>
            <a:endParaRPr b="1" i="0" sz="3200" u="none" cap="none" strike="noStrike">
              <a:solidFill>
                <a:srgbClr val="CB5845"/>
              </a:solidFill>
              <a:latin typeface="Arial"/>
              <a:ea typeface="Arial"/>
              <a:cs typeface="Arial"/>
              <a:sym typeface="Arial"/>
            </a:endParaRPr>
          </a:p>
        </p:txBody>
      </p:sp>
      <p:sp>
        <p:nvSpPr>
          <p:cNvPr id="728" name="Google Shape;728;p26"/>
          <p:cNvSpPr txBox="1"/>
          <p:nvPr/>
        </p:nvSpPr>
        <p:spPr>
          <a:xfrm>
            <a:off x="910825" y="2561813"/>
            <a:ext cx="10507800" cy="892800"/>
          </a:xfrm>
          <a:prstGeom prst="rect">
            <a:avLst/>
          </a:prstGeom>
          <a:noFill/>
          <a:ln>
            <a:noFill/>
          </a:ln>
        </p:spPr>
        <p:txBody>
          <a:bodyPr anchorCtr="0" anchor="t" bIns="91425" lIns="91425" spcFirstLastPara="1" rIns="91425" wrap="square" tIns="91425">
            <a:spAutoFit/>
          </a:bodyPr>
          <a:lstStyle/>
          <a:p>
            <a:pPr indent="-393700" lvl="0" marL="457200" rtl="0" algn="l">
              <a:spcBef>
                <a:spcPts val="0"/>
              </a:spcBef>
              <a:spcAft>
                <a:spcPts val="0"/>
              </a:spcAft>
              <a:buClr>
                <a:schemeClr val="dk1"/>
              </a:buClr>
              <a:buSzPts val="2600"/>
              <a:buChar char="-"/>
            </a:pPr>
            <a:r>
              <a:rPr lang="en-PH" sz="2000">
                <a:solidFill>
                  <a:schemeClr val="dk1"/>
                </a:solidFill>
              </a:rPr>
              <a:t>Tuân thủ quy định pháp luật: Người dùng cần tuân thủ các quy định pháp luật liên quan đến việc sử dụng hệ thống và truy cập nội dung phim</a:t>
            </a:r>
            <a:endParaRPr sz="2600"/>
          </a:p>
        </p:txBody>
      </p:sp>
      <p:sp>
        <p:nvSpPr>
          <p:cNvPr id="729" name="Google Shape;729;p26"/>
          <p:cNvSpPr txBox="1"/>
          <p:nvPr/>
        </p:nvSpPr>
        <p:spPr>
          <a:xfrm>
            <a:off x="910825" y="3322325"/>
            <a:ext cx="10507800" cy="1200600"/>
          </a:xfrm>
          <a:prstGeom prst="rect">
            <a:avLst/>
          </a:prstGeom>
          <a:noFill/>
          <a:ln>
            <a:noFill/>
          </a:ln>
        </p:spPr>
        <p:txBody>
          <a:bodyPr anchorCtr="0" anchor="t" bIns="91425" lIns="91425" spcFirstLastPara="1" rIns="91425" wrap="square" tIns="91425">
            <a:spAutoFit/>
          </a:bodyPr>
          <a:lstStyle/>
          <a:p>
            <a:pPr indent="-393700" lvl="0" marL="457200" rtl="0" algn="l">
              <a:spcBef>
                <a:spcPts val="0"/>
              </a:spcBef>
              <a:spcAft>
                <a:spcPts val="0"/>
              </a:spcAft>
              <a:buClr>
                <a:schemeClr val="dk1"/>
              </a:buClr>
              <a:buSzPts val="2600"/>
              <a:buChar char="-"/>
            </a:pPr>
            <a:r>
              <a:rPr lang="en-PH" sz="2000">
                <a:solidFill>
                  <a:schemeClr val="dk1"/>
                </a:solidFill>
              </a:rPr>
              <a:t>Hạn chế tải xuống và chia sẻ: Hệ thống có thể áp dụng hạn chế về việc tải xuống và chia sẻ nội dung phim để đảm bảo quản lý bản quyền và ngăn chặn việc phân phối trái phép</a:t>
            </a:r>
            <a:endParaRPr sz="2600"/>
          </a:p>
        </p:txBody>
      </p:sp>
      <p:sp>
        <p:nvSpPr>
          <p:cNvPr id="730" name="Google Shape;730;p26"/>
          <p:cNvSpPr txBox="1"/>
          <p:nvPr/>
        </p:nvSpPr>
        <p:spPr>
          <a:xfrm>
            <a:off x="910825" y="4400600"/>
            <a:ext cx="10507800" cy="11082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dk1"/>
              </a:buClr>
              <a:buSzPts val="2000"/>
              <a:buChar char="-"/>
            </a:pPr>
            <a:r>
              <a:rPr lang="en-PH" sz="2000">
                <a:solidFill>
                  <a:schemeClr val="dk1"/>
                </a:solidFill>
              </a:rPr>
              <a:t>Hạn chế sử dụng đồng thời: Hệ thống có thể áp dụng hạn chế về số lượng phiên đăng nhập hoặc số lượng thiết bị sử dụng cùng một tài khoản để ngăn chặn việc chia sẻ tài khoản hoặc sử dụng trái phép</a:t>
            </a:r>
            <a:endParaRPr sz="3200">
              <a:solidFill>
                <a:schemeClr val="dk1"/>
              </a:solidFill>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685"/>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67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6"/>
                                        </p:tgtEl>
                                        <p:attrNameLst>
                                          <p:attrName>style.visibility</p:attrName>
                                        </p:attrNameLst>
                                      </p:cBhvr>
                                      <p:to>
                                        <p:strVal val="visible"/>
                                      </p:to>
                                    </p:set>
                                    <p:animEffect filter="fade" transition="in">
                                      <p:cBhvr>
                                        <p:cTn dur="500"/>
                                        <p:tgtEl>
                                          <p:spTgt spid="7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8"/>
                                        </p:tgtEl>
                                        <p:attrNameLst>
                                          <p:attrName>style.visibility</p:attrName>
                                        </p:attrNameLst>
                                      </p:cBhvr>
                                      <p:to>
                                        <p:strVal val="visible"/>
                                      </p:to>
                                    </p:set>
                                    <p:animEffect filter="fade" transition="in">
                                      <p:cBhvr>
                                        <p:cTn dur="1000"/>
                                        <p:tgtEl>
                                          <p:spTgt spid="7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9"/>
                                        </p:tgtEl>
                                        <p:attrNameLst>
                                          <p:attrName>style.visibility</p:attrName>
                                        </p:attrNameLst>
                                      </p:cBhvr>
                                      <p:to>
                                        <p:strVal val="visible"/>
                                      </p:to>
                                    </p:set>
                                    <p:animEffect filter="fade" transition="in">
                                      <p:cBhvr>
                                        <p:cTn dur="1000"/>
                                        <p:tgtEl>
                                          <p:spTgt spid="7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0"/>
                                        </p:tgtEl>
                                        <p:attrNameLst>
                                          <p:attrName>style.visibility</p:attrName>
                                        </p:attrNameLst>
                                      </p:cBhvr>
                                      <p:to>
                                        <p:strVal val="visible"/>
                                      </p:to>
                                    </p:set>
                                    <p:animEffect filter="fade" transition="in">
                                      <p:cBhvr>
                                        <p:cTn dur="1000"/>
                                        <p:tgtEl>
                                          <p:spTgt spid="7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B5845"/>
        </a:solidFill>
      </p:bgPr>
    </p:bg>
    <p:spTree>
      <p:nvGrpSpPr>
        <p:cNvPr id="734" name="Shape 734"/>
        <p:cNvGrpSpPr/>
        <p:nvPr/>
      </p:nvGrpSpPr>
      <p:grpSpPr>
        <a:xfrm>
          <a:off x="0" y="0"/>
          <a:ext cx="0" cy="0"/>
          <a:chOff x="0" y="0"/>
          <a:chExt cx="0" cy="0"/>
        </a:xfrm>
      </p:grpSpPr>
      <p:pic>
        <p:nvPicPr>
          <p:cNvPr descr="A person working on a computer&#10;&#10;Description automatically generated with medium confidence" id="735" name="Google Shape;735;p27"/>
          <p:cNvPicPr preferRelativeResize="0"/>
          <p:nvPr/>
        </p:nvPicPr>
        <p:blipFill rotWithShape="1">
          <a:blip r:embed="rId3">
            <a:alphaModFix/>
          </a:blip>
          <a:srcRect b="7801" l="0" r="0" t="7801"/>
          <a:stretch/>
        </p:blipFill>
        <p:spPr>
          <a:xfrm>
            <a:off x="-10510" y="-18442"/>
            <a:ext cx="12202510" cy="6876442"/>
          </a:xfrm>
          <a:prstGeom prst="rect">
            <a:avLst/>
          </a:prstGeom>
          <a:noFill/>
          <a:ln>
            <a:noFill/>
          </a:ln>
        </p:spPr>
      </p:pic>
      <p:sp>
        <p:nvSpPr>
          <p:cNvPr id="736" name="Google Shape;736;p27"/>
          <p:cNvSpPr txBox="1"/>
          <p:nvPr/>
        </p:nvSpPr>
        <p:spPr>
          <a:xfrm>
            <a:off x="531950" y="2649024"/>
            <a:ext cx="10772700" cy="1323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PH" sz="8000">
                <a:solidFill>
                  <a:srgbClr val="3C78D8"/>
                </a:solidFill>
              </a:rPr>
              <a:t>DEMO SẢN PHẨM</a:t>
            </a:r>
            <a:endParaRPr b="1" sz="2400">
              <a:solidFill>
                <a:srgbClr val="3C78D8"/>
              </a:solidFill>
              <a:latin typeface="Arial"/>
              <a:ea typeface="Arial"/>
              <a:cs typeface="Arial"/>
              <a:sym typeface="Arial"/>
            </a:endParaRPr>
          </a:p>
        </p:txBody>
      </p:sp>
      <p:sp>
        <p:nvSpPr>
          <p:cNvPr id="737" name="Google Shape;737;p27"/>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38" name="Google Shape;738;p27"/>
          <p:cNvSpPr/>
          <p:nvPr/>
        </p:nvSpPr>
        <p:spPr>
          <a:xfrm>
            <a:off x="-5545" y="-418881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39" name="Google Shape;739;p27"/>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40" name="Google Shape;740;p27"/>
          <p:cNvSpPr/>
          <p:nvPr/>
        </p:nvSpPr>
        <p:spPr>
          <a:xfrm>
            <a:off x="-5545" y="-4221822"/>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41" name="Google Shape;741;p27"/>
          <p:cNvSpPr/>
          <p:nvPr/>
        </p:nvSpPr>
        <p:spPr>
          <a:xfrm>
            <a:off x="-5545" y="6899620"/>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CB584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42" name="Google Shape;742;p27"/>
          <p:cNvSpPr/>
          <p:nvPr/>
        </p:nvSpPr>
        <p:spPr>
          <a:xfrm>
            <a:off x="-5545" y="-420962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CB584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43" name="Google Shape;743;p27"/>
          <p:cNvSpPr/>
          <p:nvPr/>
        </p:nvSpPr>
        <p:spPr>
          <a:xfrm rot="10800000">
            <a:off x="349706" y="5384400"/>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CB584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44" name="Google Shape;744;p27"/>
          <p:cNvSpPr/>
          <p:nvPr/>
        </p:nvSpPr>
        <p:spPr>
          <a:xfrm>
            <a:off x="-10511" y="-260679"/>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CB584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745" name="Google Shape;745;p27"/>
          <p:cNvGrpSpPr/>
          <p:nvPr/>
        </p:nvGrpSpPr>
        <p:grpSpPr>
          <a:xfrm>
            <a:off x="11223818" y="-4138983"/>
            <a:ext cx="15749633" cy="4958748"/>
            <a:chOff x="-1672973" y="-2568213"/>
            <a:chExt cx="15749633" cy="4958748"/>
          </a:xfrm>
        </p:grpSpPr>
        <p:sp>
          <p:nvSpPr>
            <p:cNvPr id="746" name="Google Shape;746;p27"/>
            <p:cNvSpPr/>
            <p:nvPr/>
          </p:nvSpPr>
          <p:spPr>
            <a:xfrm rot="-5826371">
              <a:off x="4668774" y="-7833492"/>
              <a:ext cx="3066140" cy="15489305"/>
            </a:xfrm>
            <a:prstGeom prst="upArrow">
              <a:avLst>
                <a:gd fmla="val 50000" name="adj1"/>
                <a:gd fmla="val 40052" name="adj2"/>
              </a:avLst>
            </a:prstGeom>
            <a:solidFill>
              <a:srgbClr val="3E74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47" name="Google Shape;747;p27"/>
            <p:cNvSpPr/>
            <p:nvPr/>
          </p:nvSpPr>
          <p:spPr>
            <a:xfrm rot="-434786">
              <a:off x="-212022" y="-855453"/>
              <a:ext cx="13977662" cy="1400010"/>
            </a:xfrm>
            <a:prstGeom prst="rect">
              <a:avLst/>
            </a:prstGeom>
          </p:spPr>
          <p:txBody>
            <a:bodyPr>
              <a:prstTxWarp prst="textPlain"/>
            </a:bodyPr>
            <a:lstStyle/>
            <a:p>
              <a:pPr lvl="0" algn="l"/>
              <a:r>
                <a:rPr b="1" i="0">
                  <a:ln>
                    <a:noFill/>
                  </a:ln>
                  <a:solidFill>
                    <a:srgbClr val="FFFFFF"/>
                  </a:solidFill>
                  <a:latin typeface="Arial"/>
                </a:rPr>
                <a:t>NỘI DUNG 4</a:t>
              </a:r>
            </a:p>
          </p:txBody>
        </p:sp>
      </p:grpSp>
      <p:grpSp>
        <p:nvGrpSpPr>
          <p:cNvPr id="748" name="Google Shape;748;p27"/>
          <p:cNvGrpSpPr/>
          <p:nvPr/>
        </p:nvGrpSpPr>
        <p:grpSpPr>
          <a:xfrm>
            <a:off x="-14574493" y="6177195"/>
            <a:ext cx="15743253" cy="4996196"/>
            <a:chOff x="-1871786" y="4479025"/>
            <a:chExt cx="15743253" cy="4996196"/>
          </a:xfrm>
        </p:grpSpPr>
        <p:sp>
          <p:nvSpPr>
            <p:cNvPr id="749" name="Google Shape;749;p27"/>
            <p:cNvSpPr/>
            <p:nvPr/>
          </p:nvSpPr>
          <p:spPr>
            <a:xfrm flipH="1" rot="4964768">
              <a:off x="4466770" y="-762877"/>
              <a:ext cx="3066140" cy="15480000"/>
            </a:xfrm>
            <a:prstGeom prst="upArrow">
              <a:avLst>
                <a:gd fmla="val 50000" name="adj1"/>
                <a:gd fmla="val 40052" name="adj2"/>
              </a:avLst>
            </a:prstGeom>
            <a:solidFill>
              <a:srgbClr val="F1D1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50" name="Google Shape;750;p27"/>
            <p:cNvSpPr/>
            <p:nvPr/>
          </p:nvSpPr>
          <p:spPr>
            <a:xfrm rot="-434786">
              <a:off x="-1562861" y="6332949"/>
              <a:ext cx="13944937" cy="1400010"/>
            </a:xfrm>
            <a:prstGeom prst="rect">
              <a:avLst/>
            </a:prstGeom>
          </p:spPr>
          <p:txBody>
            <a:bodyPr>
              <a:prstTxWarp prst="textPlain"/>
            </a:bodyPr>
            <a:lstStyle/>
            <a:p>
              <a:pPr lvl="0" algn="l"/>
              <a:r>
                <a:rPr b="1" i="0">
                  <a:ln>
                    <a:noFill/>
                  </a:ln>
                  <a:solidFill>
                    <a:srgbClr val="FFFFFF"/>
                  </a:solidFill>
                  <a:latin typeface="Arial"/>
                </a:rPr>
                <a:t>NỘI DUNG 4</a:t>
              </a:r>
            </a:p>
          </p:txBody>
        </p:sp>
      </p:grpSp>
      <p:sp>
        <p:nvSpPr>
          <p:cNvPr id="751" name="Google Shape;751;p27"/>
          <p:cNvSpPr/>
          <p:nvPr/>
        </p:nvSpPr>
        <p:spPr>
          <a:xfrm>
            <a:off x="-10510" y="145800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52" name="Google Shape;752;p27"/>
          <p:cNvSpPr/>
          <p:nvPr/>
        </p:nvSpPr>
        <p:spPr>
          <a:xfrm rot="-432097">
            <a:off x="-121452" y="680091"/>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53" name="Google Shape;753;p27"/>
          <p:cNvSpPr/>
          <p:nvPr/>
        </p:nvSpPr>
        <p:spPr>
          <a:xfrm>
            <a:off x="12062747" y="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754" name="Google Shape;754;p27"/>
          <p:cNvSpPr/>
          <p:nvPr/>
        </p:nvSpPr>
        <p:spPr>
          <a:xfrm rot="-432097">
            <a:off x="-121453" y="6063612"/>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36"/>
                                        </p:tgtEl>
                                        <p:attrNameLst>
                                          <p:attrName>style.visibility</p:attrName>
                                        </p:attrNameLst>
                                      </p:cBhvr>
                                      <p:to>
                                        <p:strVal val="visible"/>
                                      </p:to>
                                    </p:set>
                                    <p:animEffect filter="fade" transition="in">
                                      <p:cBhvr>
                                        <p:cTn dur="500"/>
                                        <p:tgtEl>
                                          <p:spTgt spid="736"/>
                                        </p:tgtEl>
                                      </p:cBhvr>
                                    </p:animEffect>
                                  </p:childTnLst>
                                </p:cTn>
                              </p:par>
                              <p:par>
                                <p:cTn fill="hold" nodeType="withEffect" presetClass="entr" presetID="10" presetSubtype="0">
                                  <p:stCondLst>
                                    <p:cond delay="250"/>
                                  </p:stCondLst>
                                  <p:childTnLst>
                                    <p:set>
                                      <p:cBhvr>
                                        <p:cTn dur="1" fill="hold">
                                          <p:stCondLst>
                                            <p:cond delay="0"/>
                                          </p:stCondLst>
                                        </p:cTn>
                                        <p:tgtEl>
                                          <p:spTgt spid="735"/>
                                        </p:tgtEl>
                                        <p:attrNameLst>
                                          <p:attrName>style.visibility</p:attrName>
                                        </p:attrNameLst>
                                      </p:cBhvr>
                                      <p:to>
                                        <p:strVal val="visible"/>
                                      </p:to>
                                    </p:set>
                                    <p:animEffect filter="fade" transition="in">
                                      <p:cBhvr>
                                        <p:cTn dur="500"/>
                                        <p:tgtEl>
                                          <p:spTgt spid="735"/>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752"/>
                                        </p:tgtEl>
                                        <p:attrNameLst>
                                          <p:attrName>style.visibility</p:attrName>
                                        </p:attrNameLst>
                                      </p:cBhvr>
                                      <p:to>
                                        <p:strVal val="visible"/>
                                      </p:to>
                                    </p:set>
                                    <p:animEffect filter="fade" transition="in">
                                      <p:cBhvr>
                                        <p:cTn dur="250"/>
                                        <p:tgtEl>
                                          <p:spTgt spid="752"/>
                                        </p:tgtEl>
                                      </p:cBhvr>
                                    </p:animEffect>
                                  </p:childTnLst>
                                </p:cTn>
                              </p:par>
                              <p:par>
                                <p:cTn fill="hold" nodeType="withEffect" presetClass="entr" presetID="10" presetSubtype="0">
                                  <p:stCondLst>
                                    <p:cond delay="250"/>
                                  </p:stCondLst>
                                  <p:childTnLst>
                                    <p:set>
                                      <p:cBhvr>
                                        <p:cTn dur="1" fill="hold">
                                          <p:stCondLst>
                                            <p:cond delay="0"/>
                                          </p:stCondLst>
                                        </p:cTn>
                                        <p:tgtEl>
                                          <p:spTgt spid="751"/>
                                        </p:tgtEl>
                                        <p:attrNameLst>
                                          <p:attrName>style.visibility</p:attrName>
                                        </p:attrNameLst>
                                      </p:cBhvr>
                                      <p:to>
                                        <p:strVal val="visible"/>
                                      </p:to>
                                    </p:set>
                                    <p:animEffect filter="fade" transition="in">
                                      <p:cBhvr>
                                        <p:cTn dur="250"/>
                                        <p:tgtEl>
                                          <p:spTgt spid="751"/>
                                        </p:tgtEl>
                                      </p:cBhvr>
                                    </p:animEffect>
                                  </p:childTnLst>
                                </p:cTn>
                              </p:par>
                              <p:par>
                                <p:cTn fill="hold" nodeType="withEffect" presetClass="entr" presetID="10" presetSubtype="0">
                                  <p:stCondLst>
                                    <p:cond delay="500"/>
                                  </p:stCondLst>
                                  <p:childTnLst>
                                    <p:set>
                                      <p:cBhvr>
                                        <p:cTn dur="1" fill="hold">
                                          <p:stCondLst>
                                            <p:cond delay="0"/>
                                          </p:stCondLst>
                                        </p:cTn>
                                        <p:tgtEl>
                                          <p:spTgt spid="754"/>
                                        </p:tgtEl>
                                        <p:attrNameLst>
                                          <p:attrName>style.visibility</p:attrName>
                                        </p:attrNameLst>
                                      </p:cBhvr>
                                      <p:to>
                                        <p:strVal val="visible"/>
                                      </p:to>
                                    </p:set>
                                    <p:animEffect filter="fade" transition="in">
                                      <p:cBhvr>
                                        <p:cTn dur="250"/>
                                        <p:tgtEl>
                                          <p:spTgt spid="754"/>
                                        </p:tgtEl>
                                      </p:cBhvr>
                                    </p:animEffect>
                                  </p:childTnLst>
                                </p:cTn>
                              </p:par>
                              <p:par>
                                <p:cTn fill="hold" nodeType="withEffect" presetClass="entr" presetID="10" presetSubtype="0">
                                  <p:stCondLst>
                                    <p:cond delay="750"/>
                                  </p:stCondLst>
                                  <p:childTnLst>
                                    <p:set>
                                      <p:cBhvr>
                                        <p:cTn dur="1" fill="hold">
                                          <p:stCondLst>
                                            <p:cond delay="0"/>
                                          </p:stCondLst>
                                        </p:cTn>
                                        <p:tgtEl>
                                          <p:spTgt spid="753"/>
                                        </p:tgtEl>
                                        <p:attrNameLst>
                                          <p:attrName>style.visibility</p:attrName>
                                        </p:attrNameLst>
                                      </p:cBhvr>
                                      <p:to>
                                        <p:strVal val="visible"/>
                                      </p:to>
                                    </p:set>
                                    <p:animEffect filter="fade" transition="in">
                                      <p:cBhvr>
                                        <p:cTn dur="250"/>
                                        <p:tgtEl>
                                          <p:spTgt spid="7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9D18E"/>
        </a:solidFill>
      </p:bgPr>
    </p:bg>
    <p:spTree>
      <p:nvGrpSpPr>
        <p:cNvPr id="96" name="Shape 96"/>
        <p:cNvGrpSpPr/>
        <p:nvPr/>
      </p:nvGrpSpPr>
      <p:grpSpPr>
        <a:xfrm>
          <a:off x="0" y="0"/>
          <a:ext cx="0" cy="0"/>
          <a:chOff x="0" y="0"/>
          <a:chExt cx="0" cy="0"/>
        </a:xfrm>
      </p:grpSpPr>
      <p:pic>
        <p:nvPicPr>
          <p:cNvPr id="97" name="Google Shape;97;p14"/>
          <p:cNvPicPr preferRelativeResize="0"/>
          <p:nvPr/>
        </p:nvPicPr>
        <p:blipFill rotWithShape="1">
          <a:blip r:embed="rId3">
            <a:alphaModFix/>
          </a:blip>
          <a:srcRect b="0" l="91" r="90" t="0"/>
          <a:stretch/>
        </p:blipFill>
        <p:spPr>
          <a:xfrm>
            <a:off x="-10510" y="-18442"/>
            <a:ext cx="12202510" cy="6876442"/>
          </a:xfrm>
          <a:prstGeom prst="rect">
            <a:avLst/>
          </a:prstGeom>
          <a:noFill/>
          <a:ln>
            <a:noFill/>
          </a:ln>
        </p:spPr>
      </p:pic>
      <p:sp>
        <p:nvSpPr>
          <p:cNvPr id="98" name="Google Shape;98;p14"/>
          <p:cNvSpPr txBox="1"/>
          <p:nvPr/>
        </p:nvSpPr>
        <p:spPr>
          <a:xfrm>
            <a:off x="2655050" y="2374925"/>
            <a:ext cx="6526500" cy="2555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PH" sz="8000">
                <a:solidFill>
                  <a:srgbClr val="833C0B"/>
                </a:solidFill>
              </a:rPr>
              <a:t>GIỚI THIỆU CHUNG</a:t>
            </a:r>
            <a:endParaRPr b="1" sz="8000">
              <a:solidFill>
                <a:srgbClr val="833C0B"/>
              </a:solidFill>
              <a:latin typeface="Arial"/>
              <a:ea typeface="Arial"/>
              <a:cs typeface="Arial"/>
              <a:sym typeface="Arial"/>
            </a:endParaRPr>
          </a:p>
        </p:txBody>
      </p:sp>
      <p:sp>
        <p:nvSpPr>
          <p:cNvPr id="99" name="Google Shape;99;p14"/>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0" name="Google Shape;100;p14"/>
          <p:cNvSpPr/>
          <p:nvPr/>
        </p:nvSpPr>
        <p:spPr>
          <a:xfrm>
            <a:off x="-5545" y="-418881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1" name="Google Shape;101;p14"/>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2" name="Google Shape;102;p14"/>
          <p:cNvSpPr/>
          <p:nvPr/>
        </p:nvSpPr>
        <p:spPr>
          <a:xfrm>
            <a:off x="-5545" y="-4221822"/>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3" name="Google Shape;103;p14"/>
          <p:cNvSpPr/>
          <p:nvPr/>
        </p:nvSpPr>
        <p:spPr>
          <a:xfrm>
            <a:off x="-5545" y="6899620"/>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A9D18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4" name="Google Shape;104;p14"/>
          <p:cNvSpPr/>
          <p:nvPr/>
        </p:nvSpPr>
        <p:spPr>
          <a:xfrm>
            <a:off x="-5545" y="-420962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A9D18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5" name="Google Shape;105;p14"/>
          <p:cNvSpPr/>
          <p:nvPr/>
        </p:nvSpPr>
        <p:spPr>
          <a:xfrm rot="10800000">
            <a:off x="349706" y="5384400"/>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A9D18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6" name="Google Shape;106;p14"/>
          <p:cNvSpPr/>
          <p:nvPr/>
        </p:nvSpPr>
        <p:spPr>
          <a:xfrm>
            <a:off x="-10511" y="-260679"/>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A9D18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07" name="Google Shape;107;p14"/>
          <p:cNvGrpSpPr/>
          <p:nvPr/>
        </p:nvGrpSpPr>
        <p:grpSpPr>
          <a:xfrm>
            <a:off x="11223818" y="-4138983"/>
            <a:ext cx="15749633" cy="4958748"/>
            <a:chOff x="-1672973" y="-2568213"/>
            <a:chExt cx="15749633" cy="4958748"/>
          </a:xfrm>
        </p:grpSpPr>
        <p:sp>
          <p:nvSpPr>
            <p:cNvPr id="108" name="Google Shape;108;p14"/>
            <p:cNvSpPr/>
            <p:nvPr/>
          </p:nvSpPr>
          <p:spPr>
            <a:xfrm rot="-5826371">
              <a:off x="4668774" y="-7833492"/>
              <a:ext cx="3066140" cy="15489305"/>
            </a:xfrm>
            <a:prstGeom prst="upArrow">
              <a:avLst>
                <a:gd fmla="val 50000" name="adj1"/>
                <a:gd fmla="val 40052" name="adj2"/>
              </a:avLst>
            </a:prstGeom>
            <a:solidFill>
              <a:srgbClr val="F2D57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9" name="Google Shape;109;p14"/>
            <p:cNvSpPr/>
            <p:nvPr/>
          </p:nvSpPr>
          <p:spPr>
            <a:xfrm rot="-434786">
              <a:off x="-212022" y="-855453"/>
              <a:ext cx="13977662" cy="1400010"/>
            </a:xfrm>
            <a:prstGeom prst="rect">
              <a:avLst/>
            </a:prstGeom>
          </p:spPr>
          <p:txBody>
            <a:bodyPr>
              <a:prstTxWarp prst="textPlain"/>
            </a:bodyPr>
            <a:lstStyle/>
            <a:p>
              <a:pPr lvl="0" algn="l"/>
              <a:r>
                <a:rPr b="1" i="0">
                  <a:ln>
                    <a:noFill/>
                  </a:ln>
                  <a:solidFill>
                    <a:schemeClr val="lt1"/>
                  </a:solidFill>
                  <a:latin typeface="Arial"/>
                </a:rPr>
                <a:t>NỘI DUNG 1</a:t>
              </a:r>
            </a:p>
          </p:txBody>
        </p:sp>
      </p:grpSp>
      <p:grpSp>
        <p:nvGrpSpPr>
          <p:cNvPr id="110" name="Google Shape;110;p14"/>
          <p:cNvGrpSpPr/>
          <p:nvPr/>
        </p:nvGrpSpPr>
        <p:grpSpPr>
          <a:xfrm>
            <a:off x="-14574493" y="6177195"/>
            <a:ext cx="15743253" cy="4996196"/>
            <a:chOff x="-1871786" y="4479025"/>
            <a:chExt cx="15743253" cy="4996196"/>
          </a:xfrm>
        </p:grpSpPr>
        <p:sp>
          <p:nvSpPr>
            <p:cNvPr id="111" name="Google Shape;111;p14"/>
            <p:cNvSpPr/>
            <p:nvPr/>
          </p:nvSpPr>
          <p:spPr>
            <a:xfrm flipH="1" rot="4964768">
              <a:off x="4466770" y="-762877"/>
              <a:ext cx="3066140" cy="15480000"/>
            </a:xfrm>
            <a:prstGeom prst="upArrow">
              <a:avLst>
                <a:gd fmla="val 50000" name="adj1"/>
                <a:gd fmla="val 40052" name="adj2"/>
              </a:avLst>
            </a:prstGeom>
            <a:solidFill>
              <a:srgbClr val="7FA9C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2" name="Google Shape;112;p14"/>
            <p:cNvSpPr/>
            <p:nvPr/>
          </p:nvSpPr>
          <p:spPr>
            <a:xfrm rot="-434786">
              <a:off x="-1562861" y="6332949"/>
              <a:ext cx="13944937" cy="1400010"/>
            </a:xfrm>
            <a:prstGeom prst="rect">
              <a:avLst/>
            </a:prstGeom>
          </p:spPr>
          <p:txBody>
            <a:bodyPr>
              <a:prstTxWarp prst="textPlain"/>
            </a:bodyPr>
            <a:lstStyle/>
            <a:p>
              <a:pPr lvl="0" algn="l"/>
              <a:r>
                <a:rPr b="1" i="0">
                  <a:ln>
                    <a:noFill/>
                  </a:ln>
                  <a:solidFill>
                    <a:schemeClr val="lt1"/>
                  </a:solidFill>
                  <a:latin typeface="Arial"/>
                </a:rPr>
                <a:t>NỘI DUNG 1</a:t>
              </a:r>
            </a:p>
          </p:txBody>
        </p:sp>
      </p:grpSp>
      <p:sp>
        <p:nvSpPr>
          <p:cNvPr id="113" name="Google Shape;113;p14"/>
          <p:cNvSpPr/>
          <p:nvPr/>
        </p:nvSpPr>
        <p:spPr>
          <a:xfrm>
            <a:off x="-10510" y="145800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4" name="Google Shape;114;p14"/>
          <p:cNvSpPr/>
          <p:nvPr/>
        </p:nvSpPr>
        <p:spPr>
          <a:xfrm rot="-432097">
            <a:off x="-121452" y="680091"/>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5" name="Google Shape;115;p14"/>
          <p:cNvSpPr/>
          <p:nvPr/>
        </p:nvSpPr>
        <p:spPr>
          <a:xfrm>
            <a:off x="12062747" y="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6" name="Google Shape;116;p14"/>
          <p:cNvSpPr/>
          <p:nvPr/>
        </p:nvSpPr>
        <p:spPr>
          <a:xfrm rot="-432097">
            <a:off x="-121453" y="6063612"/>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500"/>
                                        <p:tgtEl>
                                          <p:spTgt spid="98"/>
                                        </p:tgtEl>
                                      </p:cBhvr>
                                    </p:animEffect>
                                  </p:childTnLst>
                                </p:cTn>
                              </p:par>
                              <p:par>
                                <p:cTn fill="hold" nodeType="withEffect" presetClass="entr" presetID="10" presetSubtype="0">
                                  <p:stCondLst>
                                    <p:cond delay="250"/>
                                  </p:stCondLst>
                                  <p:childTnLst>
                                    <p:set>
                                      <p:cBhvr>
                                        <p:cTn dur="1" fill="hold">
                                          <p:stCondLst>
                                            <p:cond delay="0"/>
                                          </p:stCondLst>
                                        </p:cTn>
                                        <p:tgtEl>
                                          <p:spTgt spid="97"/>
                                        </p:tgtEl>
                                        <p:attrNameLst>
                                          <p:attrName>style.visibility</p:attrName>
                                        </p:attrNameLst>
                                      </p:cBhvr>
                                      <p:to>
                                        <p:strVal val="visible"/>
                                      </p:to>
                                    </p:set>
                                    <p:animEffect filter="fade" transition="in">
                                      <p:cBhvr>
                                        <p:cTn dur="500"/>
                                        <p:tgtEl>
                                          <p:spTgt spid="97"/>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14"/>
                                        </p:tgtEl>
                                        <p:attrNameLst>
                                          <p:attrName>style.visibility</p:attrName>
                                        </p:attrNameLst>
                                      </p:cBhvr>
                                      <p:to>
                                        <p:strVal val="visible"/>
                                      </p:to>
                                    </p:set>
                                    <p:animEffect filter="fade" transition="in">
                                      <p:cBhvr>
                                        <p:cTn dur="250"/>
                                        <p:tgtEl>
                                          <p:spTgt spid="114"/>
                                        </p:tgtEl>
                                      </p:cBhvr>
                                    </p:animEffect>
                                  </p:childTnLst>
                                </p:cTn>
                              </p:par>
                              <p:par>
                                <p:cTn fill="hold" nodeType="withEffect" presetClass="entr" presetID="10" presetSubtype="0">
                                  <p:stCondLst>
                                    <p:cond delay="250"/>
                                  </p:stCondLst>
                                  <p:childTnLst>
                                    <p:set>
                                      <p:cBhvr>
                                        <p:cTn dur="1" fill="hold">
                                          <p:stCondLst>
                                            <p:cond delay="0"/>
                                          </p:stCondLst>
                                        </p:cTn>
                                        <p:tgtEl>
                                          <p:spTgt spid="113"/>
                                        </p:tgtEl>
                                        <p:attrNameLst>
                                          <p:attrName>style.visibility</p:attrName>
                                        </p:attrNameLst>
                                      </p:cBhvr>
                                      <p:to>
                                        <p:strVal val="visible"/>
                                      </p:to>
                                    </p:set>
                                    <p:animEffect filter="fade" transition="in">
                                      <p:cBhvr>
                                        <p:cTn dur="250"/>
                                        <p:tgtEl>
                                          <p:spTgt spid="113"/>
                                        </p:tgtEl>
                                      </p:cBhvr>
                                    </p:animEffect>
                                  </p:childTnLst>
                                </p:cTn>
                              </p:par>
                              <p:par>
                                <p:cTn fill="hold" nodeType="withEffect" presetClass="entr" presetID="10" presetSubtype="0">
                                  <p:stCondLst>
                                    <p:cond delay="500"/>
                                  </p:stCondLst>
                                  <p:childTnLst>
                                    <p:set>
                                      <p:cBhvr>
                                        <p:cTn dur="1" fill="hold">
                                          <p:stCondLst>
                                            <p:cond delay="0"/>
                                          </p:stCondLst>
                                        </p:cTn>
                                        <p:tgtEl>
                                          <p:spTgt spid="116"/>
                                        </p:tgtEl>
                                        <p:attrNameLst>
                                          <p:attrName>style.visibility</p:attrName>
                                        </p:attrNameLst>
                                      </p:cBhvr>
                                      <p:to>
                                        <p:strVal val="visible"/>
                                      </p:to>
                                    </p:set>
                                    <p:animEffect filter="fade" transition="in">
                                      <p:cBhvr>
                                        <p:cTn dur="250"/>
                                        <p:tgtEl>
                                          <p:spTgt spid="116"/>
                                        </p:tgtEl>
                                      </p:cBhvr>
                                    </p:animEffect>
                                  </p:childTnLst>
                                </p:cTn>
                              </p:par>
                              <p:par>
                                <p:cTn fill="hold" nodeType="withEffect" presetClass="entr" presetID="10" presetSubtype="0">
                                  <p:stCondLst>
                                    <p:cond delay="750"/>
                                  </p:stCondLst>
                                  <p:childTnLst>
                                    <p:set>
                                      <p:cBhvr>
                                        <p:cTn dur="1" fill="hold">
                                          <p:stCondLst>
                                            <p:cond delay="0"/>
                                          </p:stCondLst>
                                        </p:cTn>
                                        <p:tgtEl>
                                          <p:spTgt spid="115"/>
                                        </p:tgtEl>
                                        <p:attrNameLst>
                                          <p:attrName>style.visibility</p:attrName>
                                        </p:attrNameLst>
                                      </p:cBhvr>
                                      <p:to>
                                        <p:strVal val="visible"/>
                                      </p:to>
                                    </p:set>
                                    <p:animEffect filter="fade" transition="in">
                                      <p:cBhvr>
                                        <p:cTn dur="250"/>
                                        <p:tgtEl>
                                          <p:spTgt spid="1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4E0B2"/>
        </a:solidFill>
      </p:bgPr>
    </p:bg>
    <p:spTree>
      <p:nvGrpSpPr>
        <p:cNvPr id="120" name="Shape 120"/>
        <p:cNvGrpSpPr/>
        <p:nvPr/>
      </p:nvGrpSpPr>
      <p:grpSpPr>
        <a:xfrm>
          <a:off x="0" y="0"/>
          <a:ext cx="0" cy="0"/>
          <a:chOff x="0" y="0"/>
          <a:chExt cx="0" cy="0"/>
        </a:xfrm>
      </p:grpSpPr>
      <p:grpSp>
        <p:nvGrpSpPr>
          <p:cNvPr id="121" name="Google Shape;121;p15"/>
          <p:cNvGrpSpPr/>
          <p:nvPr/>
        </p:nvGrpSpPr>
        <p:grpSpPr>
          <a:xfrm>
            <a:off x="200064" y="249279"/>
            <a:ext cx="11502890" cy="6188765"/>
            <a:chOff x="401704" y="416301"/>
            <a:chExt cx="11502890" cy="6188765"/>
          </a:xfrm>
        </p:grpSpPr>
        <p:grpSp>
          <p:nvGrpSpPr>
            <p:cNvPr id="122" name="Google Shape;122;p15"/>
            <p:cNvGrpSpPr/>
            <p:nvPr/>
          </p:nvGrpSpPr>
          <p:grpSpPr>
            <a:xfrm>
              <a:off x="401704" y="416301"/>
              <a:ext cx="11502890" cy="6188765"/>
              <a:chOff x="401704" y="410818"/>
              <a:chExt cx="11502890" cy="6188765"/>
            </a:xfrm>
          </p:grpSpPr>
          <p:grpSp>
            <p:nvGrpSpPr>
              <p:cNvPr id="123" name="Google Shape;123;p15"/>
              <p:cNvGrpSpPr/>
              <p:nvPr/>
            </p:nvGrpSpPr>
            <p:grpSpPr>
              <a:xfrm>
                <a:off x="401707" y="410818"/>
                <a:ext cx="11502887" cy="6188765"/>
                <a:chOff x="344557" y="334618"/>
                <a:chExt cx="11502887" cy="6188765"/>
              </a:xfrm>
            </p:grpSpPr>
            <p:sp>
              <p:nvSpPr>
                <p:cNvPr id="124" name="Google Shape;124;p15"/>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5" name="Google Shape;125;p15"/>
                <p:cNvSpPr/>
                <p:nvPr/>
              </p:nvSpPr>
              <p:spPr>
                <a:xfrm>
                  <a:off x="344557" y="334618"/>
                  <a:ext cx="11502886" cy="434008"/>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26" name="Google Shape;126;p15"/>
                <p:cNvGrpSpPr/>
                <p:nvPr/>
              </p:nvGrpSpPr>
              <p:grpSpPr>
                <a:xfrm>
                  <a:off x="486382" y="464073"/>
                  <a:ext cx="175098" cy="175098"/>
                  <a:chOff x="2256816" y="1157591"/>
                  <a:chExt cx="447474" cy="447473"/>
                </a:xfrm>
              </p:grpSpPr>
              <p:cxnSp>
                <p:nvCxnSpPr>
                  <p:cNvPr id="127" name="Google Shape;127;p15"/>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128" name="Google Shape;128;p15"/>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129" name="Google Shape;129;p15"/>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130" name="Google Shape;130;p15"/>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131" name="Google Shape;131;p15"/>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132" name="Google Shape;132;p15"/>
              <p:cNvSpPr/>
              <p:nvPr/>
            </p:nvSpPr>
            <p:spPr>
              <a:xfrm>
                <a:off x="401705" y="1935857"/>
                <a:ext cx="5694296" cy="4663725"/>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3" name="Google Shape;133;p15"/>
              <p:cNvSpPr/>
              <p:nvPr/>
            </p:nvSpPr>
            <p:spPr>
              <a:xfrm>
                <a:off x="401704" y="844826"/>
                <a:ext cx="11502887" cy="1095191"/>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134" name="Google Shape;134;p15"/>
            <p:cNvSpPr/>
            <p:nvPr/>
          </p:nvSpPr>
          <p:spPr>
            <a:xfrm>
              <a:off x="6096000" y="1954010"/>
              <a:ext cx="5808591" cy="4634654"/>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35" name="Google Shape;135;p15"/>
          <p:cNvGrpSpPr/>
          <p:nvPr/>
        </p:nvGrpSpPr>
        <p:grpSpPr>
          <a:xfrm>
            <a:off x="290968" y="338748"/>
            <a:ext cx="11502890" cy="6188765"/>
            <a:chOff x="401704" y="416301"/>
            <a:chExt cx="11502890" cy="6188765"/>
          </a:xfrm>
        </p:grpSpPr>
        <p:grpSp>
          <p:nvGrpSpPr>
            <p:cNvPr id="136" name="Google Shape;136;p15"/>
            <p:cNvGrpSpPr/>
            <p:nvPr/>
          </p:nvGrpSpPr>
          <p:grpSpPr>
            <a:xfrm>
              <a:off x="401704" y="416301"/>
              <a:ext cx="11502890" cy="6188765"/>
              <a:chOff x="401704" y="410818"/>
              <a:chExt cx="11502890" cy="6188765"/>
            </a:xfrm>
          </p:grpSpPr>
          <p:grpSp>
            <p:nvGrpSpPr>
              <p:cNvPr id="137" name="Google Shape;137;p15"/>
              <p:cNvGrpSpPr/>
              <p:nvPr/>
            </p:nvGrpSpPr>
            <p:grpSpPr>
              <a:xfrm>
                <a:off x="401707" y="410818"/>
                <a:ext cx="11502887" cy="6188765"/>
                <a:chOff x="344557" y="334618"/>
                <a:chExt cx="11502887" cy="6188765"/>
              </a:xfrm>
            </p:grpSpPr>
            <p:sp>
              <p:nvSpPr>
                <p:cNvPr id="138" name="Google Shape;138;p15"/>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9" name="Google Shape;139;p15"/>
                <p:cNvSpPr/>
                <p:nvPr/>
              </p:nvSpPr>
              <p:spPr>
                <a:xfrm>
                  <a:off x="344557" y="334618"/>
                  <a:ext cx="11502886" cy="434008"/>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40" name="Google Shape;140;p15"/>
                <p:cNvGrpSpPr/>
                <p:nvPr/>
              </p:nvGrpSpPr>
              <p:grpSpPr>
                <a:xfrm>
                  <a:off x="486382" y="464073"/>
                  <a:ext cx="175098" cy="175098"/>
                  <a:chOff x="2256816" y="1157591"/>
                  <a:chExt cx="447474" cy="447473"/>
                </a:xfrm>
              </p:grpSpPr>
              <p:cxnSp>
                <p:nvCxnSpPr>
                  <p:cNvPr id="141" name="Google Shape;141;p15"/>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142" name="Google Shape;142;p15"/>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143" name="Google Shape;143;p15"/>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144" name="Google Shape;144;p15"/>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145" name="Google Shape;145;p15"/>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146" name="Google Shape;146;p15"/>
              <p:cNvSpPr/>
              <p:nvPr/>
            </p:nvSpPr>
            <p:spPr>
              <a:xfrm>
                <a:off x="401705" y="1935857"/>
                <a:ext cx="5694296" cy="4663725"/>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7" name="Google Shape;147;p15"/>
              <p:cNvSpPr/>
              <p:nvPr/>
            </p:nvSpPr>
            <p:spPr>
              <a:xfrm>
                <a:off x="401704" y="844826"/>
                <a:ext cx="11502887" cy="1095191"/>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148" name="Google Shape;148;p15"/>
            <p:cNvSpPr/>
            <p:nvPr/>
          </p:nvSpPr>
          <p:spPr>
            <a:xfrm>
              <a:off x="6096000" y="1954010"/>
              <a:ext cx="5808591" cy="4634654"/>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49" name="Google Shape;149;p15"/>
          <p:cNvGrpSpPr/>
          <p:nvPr/>
        </p:nvGrpSpPr>
        <p:grpSpPr>
          <a:xfrm>
            <a:off x="401704" y="410818"/>
            <a:ext cx="11502890" cy="6188765"/>
            <a:chOff x="401704" y="410818"/>
            <a:chExt cx="11502890" cy="6188765"/>
          </a:xfrm>
        </p:grpSpPr>
        <p:grpSp>
          <p:nvGrpSpPr>
            <p:cNvPr id="150" name="Google Shape;150;p15"/>
            <p:cNvGrpSpPr/>
            <p:nvPr/>
          </p:nvGrpSpPr>
          <p:grpSpPr>
            <a:xfrm>
              <a:off x="401707" y="410818"/>
              <a:ext cx="11502887" cy="6188765"/>
              <a:chOff x="344557" y="334618"/>
              <a:chExt cx="11502887" cy="6188765"/>
            </a:xfrm>
          </p:grpSpPr>
          <p:sp>
            <p:nvSpPr>
              <p:cNvPr id="151" name="Google Shape;151;p15"/>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2" name="Google Shape;152;p15"/>
              <p:cNvSpPr/>
              <p:nvPr/>
            </p:nvSpPr>
            <p:spPr>
              <a:xfrm>
                <a:off x="344557" y="334618"/>
                <a:ext cx="11502886" cy="434008"/>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53" name="Google Shape;153;p15"/>
              <p:cNvGrpSpPr/>
              <p:nvPr/>
            </p:nvGrpSpPr>
            <p:grpSpPr>
              <a:xfrm>
                <a:off x="486382" y="464073"/>
                <a:ext cx="175098" cy="175098"/>
                <a:chOff x="2256816" y="1157591"/>
                <a:chExt cx="447474" cy="447473"/>
              </a:xfrm>
            </p:grpSpPr>
            <p:cxnSp>
              <p:nvCxnSpPr>
                <p:cNvPr id="154" name="Google Shape;154;p15"/>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155" name="Google Shape;155;p15"/>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156" name="Google Shape;156;p15"/>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157" name="Google Shape;157;p15"/>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158" name="Google Shape;158;p15"/>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159" name="Google Shape;159;p15"/>
            <p:cNvSpPr/>
            <p:nvPr/>
          </p:nvSpPr>
          <p:spPr>
            <a:xfrm>
              <a:off x="401705" y="1935857"/>
              <a:ext cx="5694296" cy="4663725"/>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0" name="Google Shape;160;p15"/>
            <p:cNvSpPr/>
            <p:nvPr/>
          </p:nvSpPr>
          <p:spPr>
            <a:xfrm>
              <a:off x="401704" y="844826"/>
              <a:ext cx="11502887" cy="1095191"/>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161" name="Google Shape;161;p15"/>
          <p:cNvSpPr txBox="1"/>
          <p:nvPr/>
        </p:nvSpPr>
        <p:spPr>
          <a:xfrm>
            <a:off x="600419" y="2147192"/>
            <a:ext cx="5296800" cy="1862400"/>
          </a:xfrm>
          <a:prstGeom prst="rect">
            <a:avLst/>
          </a:prstGeom>
          <a:noFill/>
          <a:ln>
            <a:noFill/>
          </a:ln>
        </p:spPr>
        <p:txBody>
          <a:bodyPr anchorCtr="0" anchor="t" bIns="45700" lIns="91425" spcFirstLastPara="1" rIns="91425" wrap="square" tIns="45700">
            <a:spAutoFit/>
          </a:bodyPr>
          <a:lstStyle/>
          <a:p>
            <a:pPr indent="-374650" lvl="0" marL="457200" marR="0" rtl="0" algn="just">
              <a:spcBef>
                <a:spcPts val="0"/>
              </a:spcBef>
              <a:spcAft>
                <a:spcPts val="0"/>
              </a:spcAft>
              <a:buClr>
                <a:schemeClr val="lt1"/>
              </a:buClr>
              <a:buSzPts val="2300"/>
              <a:buFont typeface="Arial"/>
              <a:buChar char="-"/>
            </a:pPr>
            <a:r>
              <a:rPr lang="en-PH" sz="2300">
                <a:solidFill>
                  <a:schemeClr val="lt1"/>
                </a:solidFill>
              </a:rPr>
              <a:t>Có một người đã nhìn thấy tiềm năng kiếm tiền của việc tạo ra một nền tảng xem phim trực tuyến nên đã liên hệ với đội ngũ của chúng tôi để hợp tác</a:t>
            </a:r>
            <a:endParaRPr sz="2300">
              <a:solidFill>
                <a:schemeClr val="lt1"/>
              </a:solidFill>
              <a:latin typeface="Arial"/>
              <a:ea typeface="Arial"/>
              <a:cs typeface="Arial"/>
              <a:sym typeface="Arial"/>
            </a:endParaRPr>
          </a:p>
        </p:txBody>
      </p:sp>
      <p:sp>
        <p:nvSpPr>
          <p:cNvPr id="162" name="Google Shape;162;p15"/>
          <p:cNvSpPr txBox="1"/>
          <p:nvPr/>
        </p:nvSpPr>
        <p:spPr>
          <a:xfrm>
            <a:off x="721099" y="1106800"/>
            <a:ext cx="40086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PH" sz="3200">
                <a:solidFill>
                  <a:srgbClr val="3E74A6"/>
                </a:solidFill>
              </a:rPr>
              <a:t>1. Đặt vấn đề</a:t>
            </a:r>
            <a:endParaRPr b="1" sz="3200">
              <a:solidFill>
                <a:srgbClr val="3E74A6"/>
              </a:solidFill>
              <a:latin typeface="Arial"/>
              <a:ea typeface="Arial"/>
              <a:cs typeface="Arial"/>
              <a:sym typeface="Arial"/>
            </a:endParaRPr>
          </a:p>
        </p:txBody>
      </p:sp>
      <p:sp>
        <p:nvSpPr>
          <p:cNvPr id="163" name="Google Shape;163;p15"/>
          <p:cNvSpPr/>
          <p:nvPr/>
        </p:nvSpPr>
        <p:spPr>
          <a:xfrm>
            <a:off x="11922014" y="1691805"/>
            <a:ext cx="269986" cy="5166195"/>
          </a:xfrm>
          <a:prstGeom prst="rect">
            <a:avLst/>
          </a:prstGeom>
          <a:solidFill>
            <a:srgbClr val="C5E0B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64" name="Google Shape;164;p15"/>
          <p:cNvPicPr preferRelativeResize="0"/>
          <p:nvPr/>
        </p:nvPicPr>
        <p:blipFill>
          <a:blip r:embed="rId3">
            <a:alphaModFix/>
          </a:blip>
          <a:stretch>
            <a:fillRect/>
          </a:stretch>
        </p:blipFill>
        <p:spPr>
          <a:xfrm>
            <a:off x="6096000" y="1948650"/>
            <a:ext cx="5808598" cy="4650925"/>
          </a:xfrm>
          <a:prstGeom prst="rect">
            <a:avLst/>
          </a:prstGeom>
          <a:noFill/>
          <a:ln cap="flat" cmpd="sng" w="12700">
            <a:solidFill>
              <a:schemeClr val="dk1"/>
            </a:solidFill>
            <a:prstDash val="solid"/>
            <a:miter lim="8000"/>
            <a:headEnd len="sm" w="sm" type="none"/>
            <a:tailEnd len="sm" w="sm" type="none"/>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135"/>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12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par>
                                <p:cTn fill="hold" nodeType="with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4E0B2"/>
        </a:solidFill>
      </p:bgPr>
    </p:bg>
    <p:spTree>
      <p:nvGrpSpPr>
        <p:cNvPr id="168" name="Shape 168"/>
        <p:cNvGrpSpPr/>
        <p:nvPr/>
      </p:nvGrpSpPr>
      <p:grpSpPr>
        <a:xfrm>
          <a:off x="0" y="0"/>
          <a:ext cx="0" cy="0"/>
          <a:chOff x="0" y="0"/>
          <a:chExt cx="0" cy="0"/>
        </a:xfrm>
      </p:grpSpPr>
      <p:grpSp>
        <p:nvGrpSpPr>
          <p:cNvPr id="169" name="Google Shape;169;p16"/>
          <p:cNvGrpSpPr/>
          <p:nvPr/>
        </p:nvGrpSpPr>
        <p:grpSpPr>
          <a:xfrm>
            <a:off x="186896" y="170557"/>
            <a:ext cx="11502887" cy="6188765"/>
            <a:chOff x="344557" y="334618"/>
            <a:chExt cx="11502887" cy="6188765"/>
          </a:xfrm>
        </p:grpSpPr>
        <p:sp>
          <p:nvSpPr>
            <p:cNvPr id="170" name="Google Shape;170;p16"/>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1" name="Google Shape;171;p16"/>
            <p:cNvSpPr/>
            <p:nvPr/>
          </p:nvSpPr>
          <p:spPr>
            <a:xfrm>
              <a:off x="344557" y="334618"/>
              <a:ext cx="11502886" cy="434008"/>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72" name="Google Shape;172;p16"/>
            <p:cNvGrpSpPr/>
            <p:nvPr/>
          </p:nvGrpSpPr>
          <p:grpSpPr>
            <a:xfrm>
              <a:off x="486382" y="464073"/>
              <a:ext cx="175098" cy="175098"/>
              <a:chOff x="2256816" y="1157591"/>
              <a:chExt cx="447474" cy="447473"/>
            </a:xfrm>
          </p:grpSpPr>
          <p:cxnSp>
            <p:nvCxnSpPr>
              <p:cNvPr id="173" name="Google Shape;173;p16"/>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174" name="Google Shape;174;p16"/>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175" name="Google Shape;175;p16"/>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176" name="Google Shape;176;p16"/>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177" name="Google Shape;177;p16"/>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178" name="Google Shape;178;p16"/>
          <p:cNvGrpSpPr/>
          <p:nvPr/>
        </p:nvGrpSpPr>
        <p:grpSpPr>
          <a:xfrm>
            <a:off x="268423" y="244386"/>
            <a:ext cx="11502887" cy="6188765"/>
            <a:chOff x="344557" y="334618"/>
            <a:chExt cx="11502887" cy="6188765"/>
          </a:xfrm>
        </p:grpSpPr>
        <p:sp>
          <p:nvSpPr>
            <p:cNvPr id="179" name="Google Shape;179;p16"/>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0" name="Google Shape;180;p16"/>
            <p:cNvSpPr/>
            <p:nvPr/>
          </p:nvSpPr>
          <p:spPr>
            <a:xfrm>
              <a:off x="344557" y="334618"/>
              <a:ext cx="11502886" cy="434008"/>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81" name="Google Shape;181;p16"/>
            <p:cNvGrpSpPr/>
            <p:nvPr/>
          </p:nvGrpSpPr>
          <p:grpSpPr>
            <a:xfrm>
              <a:off x="486382" y="464073"/>
              <a:ext cx="175098" cy="175098"/>
              <a:chOff x="2256816" y="1157591"/>
              <a:chExt cx="447474" cy="447473"/>
            </a:xfrm>
          </p:grpSpPr>
          <p:cxnSp>
            <p:nvCxnSpPr>
              <p:cNvPr id="182" name="Google Shape;182;p16"/>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183" name="Google Shape;183;p16"/>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184" name="Google Shape;184;p16"/>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185" name="Google Shape;185;p16"/>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186" name="Google Shape;186;p16"/>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187" name="Google Shape;187;p16"/>
          <p:cNvGrpSpPr/>
          <p:nvPr/>
        </p:nvGrpSpPr>
        <p:grpSpPr>
          <a:xfrm>
            <a:off x="344557" y="334618"/>
            <a:ext cx="11502887" cy="6188765"/>
            <a:chOff x="344557" y="334618"/>
            <a:chExt cx="11502887" cy="6188765"/>
          </a:xfrm>
        </p:grpSpPr>
        <p:sp>
          <p:nvSpPr>
            <p:cNvPr id="188" name="Google Shape;188;p16"/>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9" name="Google Shape;189;p16"/>
            <p:cNvSpPr/>
            <p:nvPr/>
          </p:nvSpPr>
          <p:spPr>
            <a:xfrm>
              <a:off x="344557" y="334618"/>
              <a:ext cx="11502886" cy="434008"/>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90" name="Google Shape;190;p16"/>
            <p:cNvGrpSpPr/>
            <p:nvPr/>
          </p:nvGrpSpPr>
          <p:grpSpPr>
            <a:xfrm>
              <a:off x="486382" y="464073"/>
              <a:ext cx="175098" cy="175098"/>
              <a:chOff x="2256816" y="1157591"/>
              <a:chExt cx="447474" cy="447473"/>
            </a:xfrm>
          </p:grpSpPr>
          <p:cxnSp>
            <p:nvCxnSpPr>
              <p:cNvPr id="191" name="Google Shape;191;p16"/>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192" name="Google Shape;192;p16"/>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193" name="Google Shape;193;p16"/>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194" name="Google Shape;194;p16"/>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195" name="Google Shape;195;p16"/>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196" name="Google Shape;196;p16"/>
          <p:cNvSpPr/>
          <p:nvPr/>
        </p:nvSpPr>
        <p:spPr>
          <a:xfrm flipH="1" rot="220563">
            <a:off x="9824159" y="6623628"/>
            <a:ext cx="790308" cy="220814"/>
          </a:xfrm>
          <a:custGeom>
            <a:rect b="b" l="l" r="r" t="t"/>
            <a:pathLst>
              <a:path extrusionOk="0" h="118398" w="423755">
                <a:moveTo>
                  <a:pt x="0" y="31654"/>
                </a:moveTo>
                <a:cubicBezTo>
                  <a:pt x="0" y="31654"/>
                  <a:pt x="129462" y="57011"/>
                  <a:pt x="136148" y="55674"/>
                </a:cubicBezTo>
                <a:cubicBezTo>
                  <a:pt x="142835" y="54336"/>
                  <a:pt x="284281" y="-8388"/>
                  <a:pt x="298966" y="947"/>
                </a:cubicBezTo>
                <a:cubicBezTo>
                  <a:pt x="313651" y="10283"/>
                  <a:pt x="399058" y="46338"/>
                  <a:pt x="417729" y="54336"/>
                </a:cubicBezTo>
                <a:cubicBezTo>
                  <a:pt x="436400" y="62335"/>
                  <a:pt x="407057" y="65009"/>
                  <a:pt x="392398" y="65009"/>
                </a:cubicBezTo>
                <a:cubicBezTo>
                  <a:pt x="377739" y="65009"/>
                  <a:pt x="293617" y="30316"/>
                  <a:pt x="284384" y="36977"/>
                </a:cubicBezTo>
                <a:cubicBezTo>
                  <a:pt x="275152" y="43638"/>
                  <a:pt x="357782" y="57011"/>
                  <a:pt x="357782" y="62335"/>
                </a:cubicBezTo>
                <a:cubicBezTo>
                  <a:pt x="357782" y="67658"/>
                  <a:pt x="136251" y="118399"/>
                  <a:pt x="122904" y="118399"/>
                </a:cubicBezTo>
                <a:cubicBezTo>
                  <a:pt x="109556" y="118399"/>
                  <a:pt x="6789" y="109063"/>
                  <a:pt x="6789" y="109063"/>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7" name="Google Shape;197;p16"/>
          <p:cNvSpPr/>
          <p:nvPr/>
        </p:nvSpPr>
        <p:spPr>
          <a:xfrm flipH="1" rot="-226229">
            <a:off x="10454609" y="4475108"/>
            <a:ext cx="1610681" cy="1730535"/>
          </a:xfrm>
          <a:custGeom>
            <a:rect b="b" l="l" r="r" t="t"/>
            <a:pathLst>
              <a:path extrusionOk="0" h="927895" w="863630">
                <a:moveTo>
                  <a:pt x="860389" y="196250"/>
                </a:moveTo>
                <a:cubicBezTo>
                  <a:pt x="868412" y="388437"/>
                  <a:pt x="866407" y="492541"/>
                  <a:pt x="796326" y="572600"/>
                </a:cubicBezTo>
                <a:cubicBezTo>
                  <a:pt x="726246" y="652658"/>
                  <a:pt x="530073" y="632676"/>
                  <a:pt x="530073" y="632676"/>
                </a:cubicBezTo>
                <a:cubicBezTo>
                  <a:pt x="530073" y="632676"/>
                  <a:pt x="510734" y="915568"/>
                  <a:pt x="236456" y="927604"/>
                </a:cubicBezTo>
                <a:cubicBezTo>
                  <a:pt x="-37821" y="939640"/>
                  <a:pt x="-77169" y="575274"/>
                  <a:pt x="137701" y="481843"/>
                </a:cubicBezTo>
                <a:cubicBezTo>
                  <a:pt x="342232" y="392912"/>
                  <a:pt x="407298" y="367066"/>
                  <a:pt x="478021" y="146872"/>
                </a:cubicBezTo>
                <a:cubicBezTo>
                  <a:pt x="542675" y="-54264"/>
                  <a:pt x="744274" y="-15945"/>
                  <a:pt x="792340" y="68125"/>
                </a:cubicBezTo>
                <a:cubicBezTo>
                  <a:pt x="840406" y="152196"/>
                  <a:pt x="860389" y="196250"/>
                  <a:pt x="860389" y="196250"/>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8" name="Google Shape;198;p16"/>
          <p:cNvSpPr/>
          <p:nvPr/>
        </p:nvSpPr>
        <p:spPr>
          <a:xfrm flipH="1">
            <a:off x="10581636" y="5364050"/>
            <a:ext cx="233174" cy="306174"/>
          </a:xfrm>
          <a:custGeom>
            <a:rect b="b" l="l" r="r" t="t"/>
            <a:pathLst>
              <a:path extrusionOk="0" h="164167" w="125025">
                <a:moveTo>
                  <a:pt x="0" y="0"/>
                </a:moveTo>
                <a:cubicBezTo>
                  <a:pt x="69720" y="13682"/>
                  <a:pt x="110765" y="87440"/>
                  <a:pt x="124113" y="152119"/>
                </a:cubicBezTo>
                <a:cubicBezTo>
                  <a:pt x="137460" y="216799"/>
                  <a:pt x="0" y="0"/>
                  <a:pt x="0" y="0"/>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199" name="Google Shape;199;p16"/>
          <p:cNvGrpSpPr/>
          <p:nvPr/>
        </p:nvGrpSpPr>
        <p:grpSpPr>
          <a:xfrm flipH="1">
            <a:off x="10479300" y="5239472"/>
            <a:ext cx="1020140" cy="1731775"/>
            <a:chOff x="-78867" y="1285736"/>
            <a:chExt cx="546988" cy="928560"/>
          </a:xfrm>
        </p:grpSpPr>
        <p:sp>
          <p:nvSpPr>
            <p:cNvPr id="200" name="Google Shape;200;p16"/>
            <p:cNvSpPr/>
            <p:nvPr/>
          </p:nvSpPr>
          <p:spPr>
            <a:xfrm>
              <a:off x="-60755" y="1285736"/>
              <a:ext cx="528876" cy="928560"/>
            </a:xfrm>
            <a:custGeom>
              <a:rect b="b" l="l" r="r" t="t"/>
              <a:pathLst>
                <a:path extrusionOk="0" h="928560" w="528876">
                  <a:moveTo>
                    <a:pt x="232197" y="17086"/>
                  </a:moveTo>
                  <a:cubicBezTo>
                    <a:pt x="232197" y="17086"/>
                    <a:pt x="98054" y="107097"/>
                    <a:pt x="25994" y="151228"/>
                  </a:cubicBezTo>
                  <a:cubicBezTo>
                    <a:pt x="-46067" y="195360"/>
                    <a:pt x="52020" y="669719"/>
                    <a:pt x="76040" y="845884"/>
                  </a:cubicBezTo>
                  <a:cubicBezTo>
                    <a:pt x="100060" y="1022049"/>
                    <a:pt x="516478" y="861906"/>
                    <a:pt x="516478" y="861906"/>
                  </a:cubicBezTo>
                  <a:cubicBezTo>
                    <a:pt x="516478" y="861906"/>
                    <a:pt x="488523" y="713773"/>
                    <a:pt x="524527" y="475526"/>
                  </a:cubicBezTo>
                  <a:cubicBezTo>
                    <a:pt x="550245" y="304890"/>
                    <a:pt x="455785" y="197931"/>
                    <a:pt x="401752" y="123865"/>
                  </a:cubicBezTo>
                  <a:cubicBezTo>
                    <a:pt x="265269" y="-63075"/>
                    <a:pt x="232197" y="17086"/>
                    <a:pt x="232197" y="17086"/>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1" name="Google Shape;201;p16"/>
            <p:cNvSpPr/>
            <p:nvPr/>
          </p:nvSpPr>
          <p:spPr>
            <a:xfrm>
              <a:off x="-78867" y="1438971"/>
              <a:ext cx="526694" cy="749520"/>
            </a:xfrm>
            <a:custGeom>
              <a:rect b="b" l="l" r="r" t="t"/>
              <a:pathLst>
                <a:path extrusionOk="0" h="749520" w="526694">
                  <a:moveTo>
                    <a:pt x="118301" y="0"/>
                  </a:moveTo>
                  <a:cubicBezTo>
                    <a:pt x="272451" y="188175"/>
                    <a:pt x="324555" y="223356"/>
                    <a:pt x="286467" y="350324"/>
                  </a:cubicBezTo>
                  <a:cubicBezTo>
                    <a:pt x="256429" y="450416"/>
                    <a:pt x="246425" y="486446"/>
                    <a:pt x="240433" y="520496"/>
                  </a:cubicBezTo>
                  <a:cubicBezTo>
                    <a:pt x="234441" y="554546"/>
                    <a:pt x="526694" y="498456"/>
                    <a:pt x="526694" y="498456"/>
                  </a:cubicBezTo>
                  <a:lnTo>
                    <a:pt x="524637" y="608579"/>
                  </a:lnTo>
                  <a:cubicBezTo>
                    <a:pt x="524637" y="608579"/>
                    <a:pt x="294337" y="718727"/>
                    <a:pt x="182234" y="740690"/>
                  </a:cubicBezTo>
                  <a:cubicBezTo>
                    <a:pt x="70132" y="762652"/>
                    <a:pt x="0" y="736729"/>
                    <a:pt x="0" y="736729"/>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02" name="Google Shape;202;p16"/>
          <p:cNvSpPr/>
          <p:nvPr/>
        </p:nvSpPr>
        <p:spPr>
          <a:xfrm flipH="1">
            <a:off x="10736583" y="4917893"/>
            <a:ext cx="333441" cy="694502"/>
          </a:xfrm>
          <a:custGeom>
            <a:rect b="b" l="l" r="r" t="t"/>
            <a:pathLst>
              <a:path extrusionOk="0" h="372385" w="178787">
                <a:moveTo>
                  <a:pt x="69437" y="0"/>
                </a:moveTo>
                <a:lnTo>
                  <a:pt x="0" y="205534"/>
                </a:lnTo>
                <a:cubicBezTo>
                  <a:pt x="0" y="205534"/>
                  <a:pt x="76124" y="411737"/>
                  <a:pt x="140083" y="365677"/>
                </a:cubicBezTo>
                <a:cubicBezTo>
                  <a:pt x="161969" y="349964"/>
                  <a:pt x="132085" y="225542"/>
                  <a:pt x="132085" y="225542"/>
                </a:cubicBezTo>
                <a:lnTo>
                  <a:pt x="178788" y="58713"/>
                </a:ln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3" name="Google Shape;203;p16"/>
          <p:cNvSpPr/>
          <p:nvPr/>
        </p:nvSpPr>
        <p:spPr>
          <a:xfrm flipH="1">
            <a:off x="10736438" y="4917893"/>
            <a:ext cx="235811" cy="547875"/>
          </a:xfrm>
          <a:custGeom>
            <a:rect b="b" l="l" r="r" t="t"/>
            <a:pathLst>
              <a:path extrusionOk="0" h="293765" w="126439">
                <a:moveTo>
                  <a:pt x="79736" y="225542"/>
                </a:moveTo>
                <a:lnTo>
                  <a:pt x="126439" y="58713"/>
                </a:lnTo>
                <a:lnTo>
                  <a:pt x="17012" y="0"/>
                </a:lnTo>
                <a:lnTo>
                  <a:pt x="218" y="49506"/>
                </a:lnTo>
                <a:cubicBezTo>
                  <a:pt x="-3408" y="215255"/>
                  <a:pt x="39026" y="270677"/>
                  <a:pt x="67649" y="290942"/>
                </a:cubicBezTo>
                <a:cubicBezTo>
                  <a:pt x="76573" y="297269"/>
                  <a:pt x="84263" y="292382"/>
                  <a:pt x="90795" y="282044"/>
                </a:cubicBezTo>
                <a:cubicBezTo>
                  <a:pt x="86089" y="252006"/>
                  <a:pt x="79736" y="225542"/>
                  <a:pt x="79736" y="225542"/>
                </a:cubicBezTo>
                <a:close/>
              </a:path>
            </a:pathLst>
          </a:custGeom>
          <a:solidFill>
            <a:srgbClr val="F5958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04" name="Google Shape;204;p16"/>
          <p:cNvGrpSpPr/>
          <p:nvPr/>
        </p:nvGrpSpPr>
        <p:grpSpPr>
          <a:xfrm>
            <a:off x="9832456" y="4987717"/>
            <a:ext cx="1910141" cy="2100572"/>
            <a:chOff x="5029704" y="1910103"/>
            <a:chExt cx="2234346" cy="2457100"/>
          </a:xfrm>
        </p:grpSpPr>
        <p:sp>
          <p:nvSpPr>
            <p:cNvPr id="205" name="Google Shape;205;p16"/>
            <p:cNvSpPr/>
            <p:nvPr/>
          </p:nvSpPr>
          <p:spPr>
            <a:xfrm flipH="1" rot="407187">
              <a:off x="5119796" y="2604994"/>
              <a:ext cx="2054160" cy="1646608"/>
            </a:xfrm>
            <a:custGeom>
              <a:rect b="b" l="l" r="r" t="t"/>
              <a:pathLst>
                <a:path extrusionOk="0" h="1646608" w="2054160">
                  <a:moveTo>
                    <a:pt x="387207" y="314"/>
                  </a:moveTo>
                  <a:cubicBezTo>
                    <a:pt x="178164" y="23541"/>
                    <a:pt x="160153" y="306027"/>
                    <a:pt x="64046" y="777695"/>
                  </a:cubicBezTo>
                  <a:cubicBezTo>
                    <a:pt x="-32060" y="1249364"/>
                    <a:pt x="-3279" y="1560685"/>
                    <a:pt x="42222" y="1620606"/>
                  </a:cubicBezTo>
                  <a:cubicBezTo>
                    <a:pt x="137753" y="1746721"/>
                    <a:pt x="1089289" y="1377954"/>
                    <a:pt x="1428064" y="1286724"/>
                  </a:cubicBezTo>
                  <a:lnTo>
                    <a:pt x="1461119" y="1278803"/>
                  </a:lnTo>
                  <a:lnTo>
                    <a:pt x="1507411" y="1273742"/>
                  </a:lnTo>
                  <a:cubicBezTo>
                    <a:pt x="1524609" y="1272900"/>
                    <a:pt x="1540171" y="1273376"/>
                    <a:pt x="1553278" y="1275564"/>
                  </a:cubicBezTo>
                  <a:cubicBezTo>
                    <a:pt x="1658137" y="1293068"/>
                    <a:pt x="1680018" y="1362863"/>
                    <a:pt x="1741115" y="1327964"/>
                  </a:cubicBezTo>
                  <a:cubicBezTo>
                    <a:pt x="1802214" y="1293068"/>
                    <a:pt x="1867744" y="1231915"/>
                    <a:pt x="1867744" y="1231915"/>
                  </a:cubicBezTo>
                  <a:cubicBezTo>
                    <a:pt x="1901970" y="1253680"/>
                    <a:pt x="1934139" y="1278526"/>
                    <a:pt x="1963850" y="1306140"/>
                  </a:cubicBezTo>
                  <a:cubicBezTo>
                    <a:pt x="2016251" y="1354165"/>
                    <a:pt x="2086100" y="1402246"/>
                    <a:pt x="2038076" y="1341093"/>
                  </a:cubicBezTo>
                  <a:cubicBezTo>
                    <a:pt x="1990051" y="1279940"/>
                    <a:pt x="1845917" y="1061584"/>
                    <a:pt x="1810966" y="1031007"/>
                  </a:cubicBezTo>
                  <a:cubicBezTo>
                    <a:pt x="1776011" y="1000428"/>
                    <a:pt x="1596984" y="1070336"/>
                    <a:pt x="1474676" y="1100913"/>
                  </a:cubicBezTo>
                  <a:lnTo>
                    <a:pt x="1471012" y="1104081"/>
                  </a:lnTo>
                  <a:lnTo>
                    <a:pt x="378512" y="1271188"/>
                  </a:lnTo>
                  <a:cubicBezTo>
                    <a:pt x="378512" y="1271188"/>
                    <a:pt x="544467" y="725294"/>
                    <a:pt x="544467" y="445782"/>
                  </a:cubicBezTo>
                  <a:cubicBezTo>
                    <a:pt x="544467" y="166270"/>
                    <a:pt x="465866" y="-8438"/>
                    <a:pt x="387207" y="314"/>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6" name="Google Shape;206;p16"/>
            <p:cNvSpPr/>
            <p:nvPr/>
          </p:nvSpPr>
          <p:spPr>
            <a:xfrm>
              <a:off x="6608977" y="1910103"/>
              <a:ext cx="303628" cy="303628"/>
            </a:xfrm>
            <a:prstGeom prst="ellipse">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07" name="Google Shape;207;p16"/>
          <p:cNvSpPr/>
          <p:nvPr/>
        </p:nvSpPr>
        <p:spPr>
          <a:xfrm flipH="1">
            <a:off x="11150484" y="5477172"/>
            <a:ext cx="524753" cy="892609"/>
          </a:xfrm>
          <a:custGeom>
            <a:rect b="b" l="l" r="r" t="t"/>
            <a:pathLst>
              <a:path extrusionOk="0" h="478607" w="281367">
                <a:moveTo>
                  <a:pt x="183093" y="1736"/>
                </a:moveTo>
                <a:cubicBezTo>
                  <a:pt x="124354" y="4308"/>
                  <a:pt x="78988" y="53788"/>
                  <a:pt x="62966" y="129861"/>
                </a:cubicBezTo>
                <a:cubicBezTo>
                  <a:pt x="46944" y="205933"/>
                  <a:pt x="241" y="447498"/>
                  <a:pt x="241" y="447498"/>
                </a:cubicBezTo>
                <a:cubicBezTo>
                  <a:pt x="241" y="447498"/>
                  <a:pt x="-9094" y="454184"/>
                  <a:pt x="88324" y="471518"/>
                </a:cubicBezTo>
                <a:cubicBezTo>
                  <a:pt x="185742" y="488852"/>
                  <a:pt x="265775" y="468946"/>
                  <a:pt x="265775" y="468946"/>
                </a:cubicBezTo>
                <a:cubicBezTo>
                  <a:pt x="265775" y="468946"/>
                  <a:pt x="285809" y="331486"/>
                  <a:pt x="280459" y="236717"/>
                </a:cubicBezTo>
                <a:cubicBezTo>
                  <a:pt x="275110" y="141948"/>
                  <a:pt x="253713" y="52451"/>
                  <a:pt x="219123" y="21847"/>
                </a:cubicBezTo>
                <a:cubicBezTo>
                  <a:pt x="184533" y="-8757"/>
                  <a:pt x="183093" y="1736"/>
                  <a:pt x="183093" y="1736"/>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8" name="Google Shape;208;p16"/>
          <p:cNvSpPr/>
          <p:nvPr/>
        </p:nvSpPr>
        <p:spPr>
          <a:xfrm>
            <a:off x="9339703" y="6771595"/>
            <a:ext cx="1239831" cy="73738"/>
          </a:xfrm>
          <a:custGeom>
            <a:rect b="b" l="l" r="r" t="t"/>
            <a:pathLst>
              <a:path extrusionOk="0" h="44054" w="740715">
                <a:moveTo>
                  <a:pt x="721453" y="0"/>
                </a:moveTo>
                <a:cubicBezTo>
                  <a:pt x="732092" y="0"/>
                  <a:pt x="740715" y="0"/>
                  <a:pt x="740715" y="0"/>
                </a:cubicBezTo>
                <a:lnTo>
                  <a:pt x="740715" y="44054"/>
                </a:lnTo>
                <a:cubicBezTo>
                  <a:pt x="740715" y="44054"/>
                  <a:pt x="732092" y="44054"/>
                  <a:pt x="721453" y="44054"/>
                </a:cubicBezTo>
                <a:lnTo>
                  <a:pt x="19262" y="44054"/>
                </a:lnTo>
                <a:cubicBezTo>
                  <a:pt x="8624" y="44054"/>
                  <a:pt x="0" y="44054"/>
                  <a:pt x="0" y="44054"/>
                </a:cubicBezTo>
                <a:lnTo>
                  <a:pt x="0" y="0"/>
                </a:lnTo>
                <a:cubicBezTo>
                  <a:pt x="0" y="0"/>
                  <a:pt x="8624" y="0"/>
                  <a:pt x="19262" y="0"/>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09" name="Google Shape;209;p16"/>
          <p:cNvGrpSpPr/>
          <p:nvPr/>
        </p:nvGrpSpPr>
        <p:grpSpPr>
          <a:xfrm>
            <a:off x="10374988" y="4351137"/>
            <a:ext cx="1469689" cy="992131"/>
            <a:chOff x="6162473" y="2127885"/>
            <a:chExt cx="1469689" cy="992131"/>
          </a:xfrm>
        </p:grpSpPr>
        <p:grpSp>
          <p:nvGrpSpPr>
            <p:cNvPr id="210" name="Google Shape;210;p16"/>
            <p:cNvGrpSpPr/>
            <p:nvPr/>
          </p:nvGrpSpPr>
          <p:grpSpPr>
            <a:xfrm>
              <a:off x="6162473" y="2306718"/>
              <a:ext cx="683506" cy="813298"/>
              <a:chOff x="6147603" y="2306186"/>
              <a:chExt cx="683506" cy="813298"/>
            </a:xfrm>
          </p:grpSpPr>
          <p:sp>
            <p:nvSpPr>
              <p:cNvPr id="211" name="Google Shape;211;p16"/>
              <p:cNvSpPr/>
              <p:nvPr/>
            </p:nvSpPr>
            <p:spPr>
              <a:xfrm flipH="1" rot="-226229">
                <a:off x="6265445" y="2453076"/>
                <a:ext cx="529467" cy="649702"/>
              </a:xfrm>
              <a:custGeom>
                <a:rect b="b" l="l" r="r" t="t"/>
                <a:pathLst>
                  <a:path extrusionOk="0" h="348363" w="283895">
                    <a:moveTo>
                      <a:pt x="283896" y="152145"/>
                    </a:moveTo>
                    <a:cubicBezTo>
                      <a:pt x="283896" y="241436"/>
                      <a:pt x="273223" y="350915"/>
                      <a:pt x="195813" y="348318"/>
                    </a:cubicBezTo>
                    <a:cubicBezTo>
                      <a:pt x="75687" y="344306"/>
                      <a:pt x="0" y="250951"/>
                      <a:pt x="0" y="161660"/>
                    </a:cubicBezTo>
                    <a:cubicBezTo>
                      <a:pt x="0" y="72369"/>
                      <a:pt x="62802" y="0"/>
                      <a:pt x="140263" y="0"/>
                    </a:cubicBezTo>
                    <a:cubicBezTo>
                      <a:pt x="217724" y="0"/>
                      <a:pt x="283896" y="62854"/>
                      <a:pt x="283896" y="152145"/>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2" name="Google Shape;212;p16"/>
              <p:cNvSpPr/>
              <p:nvPr/>
            </p:nvSpPr>
            <p:spPr>
              <a:xfrm flipH="1" rot="-226229">
                <a:off x="6163286" y="2327089"/>
                <a:ext cx="652140" cy="498449"/>
              </a:xfrm>
              <a:custGeom>
                <a:rect b="b" l="l" r="r" t="t"/>
                <a:pathLst>
                  <a:path extrusionOk="0" h="221288" w="289520">
                    <a:moveTo>
                      <a:pt x="132733" y="329"/>
                    </a:moveTo>
                    <a:cubicBezTo>
                      <a:pt x="217807" y="-5689"/>
                      <a:pt x="268187" y="72055"/>
                      <a:pt x="282872" y="140129"/>
                    </a:cubicBezTo>
                    <a:cubicBezTo>
                      <a:pt x="293468" y="189249"/>
                      <a:pt x="288221" y="198842"/>
                      <a:pt x="288221" y="198842"/>
                    </a:cubicBezTo>
                    <a:cubicBezTo>
                      <a:pt x="288221" y="198842"/>
                      <a:pt x="278886" y="212189"/>
                      <a:pt x="212149" y="216201"/>
                    </a:cubicBezTo>
                    <a:cubicBezTo>
                      <a:pt x="145412" y="220213"/>
                      <a:pt x="137414" y="218773"/>
                      <a:pt x="137414" y="218773"/>
                    </a:cubicBezTo>
                    <a:lnTo>
                      <a:pt x="133402" y="141364"/>
                    </a:lnTo>
                    <a:lnTo>
                      <a:pt x="113394" y="216099"/>
                    </a:lnTo>
                    <a:cubicBezTo>
                      <a:pt x="113394" y="216099"/>
                      <a:pt x="102695" y="230783"/>
                      <a:pt x="61341" y="210749"/>
                    </a:cubicBezTo>
                    <a:cubicBezTo>
                      <a:pt x="19988" y="190715"/>
                      <a:pt x="1265" y="124004"/>
                      <a:pt x="1265" y="124004"/>
                    </a:cubicBezTo>
                    <a:cubicBezTo>
                      <a:pt x="1265" y="124004"/>
                      <a:pt x="-8070" y="79976"/>
                      <a:pt x="23974" y="50606"/>
                    </a:cubicBezTo>
                    <a:cubicBezTo>
                      <a:pt x="56018" y="21237"/>
                      <a:pt x="132733" y="329"/>
                      <a:pt x="132733" y="329"/>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13" name="Google Shape;213;p16"/>
            <p:cNvSpPr/>
            <p:nvPr/>
          </p:nvSpPr>
          <p:spPr>
            <a:xfrm>
              <a:off x="6956069" y="2127885"/>
              <a:ext cx="676093" cy="676093"/>
            </a:xfrm>
            <a:prstGeom prst="ellipse">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14" name="Google Shape;214;p16"/>
          <p:cNvGrpSpPr/>
          <p:nvPr/>
        </p:nvGrpSpPr>
        <p:grpSpPr>
          <a:xfrm>
            <a:off x="7456130" y="5283620"/>
            <a:ext cx="1890814" cy="1585422"/>
            <a:chOff x="-4121557" y="1274323"/>
            <a:chExt cx="977494" cy="819616"/>
          </a:xfrm>
        </p:grpSpPr>
        <p:sp>
          <p:nvSpPr>
            <p:cNvPr id="215" name="Google Shape;215;p16"/>
            <p:cNvSpPr/>
            <p:nvPr/>
          </p:nvSpPr>
          <p:spPr>
            <a:xfrm>
              <a:off x="-4121557" y="1274323"/>
              <a:ext cx="977494" cy="681543"/>
            </a:xfrm>
            <a:custGeom>
              <a:rect b="b" l="l" r="r" t="t"/>
              <a:pathLst>
                <a:path extrusionOk="0" h="665569" w="954584">
                  <a:moveTo>
                    <a:pt x="877454" y="665569"/>
                  </a:moveTo>
                  <a:lnTo>
                    <a:pt x="170069" y="665569"/>
                  </a:lnTo>
                  <a:cubicBezTo>
                    <a:pt x="132625" y="665360"/>
                    <a:pt x="100694" y="638389"/>
                    <a:pt x="94228" y="601507"/>
                  </a:cubicBezTo>
                  <a:lnTo>
                    <a:pt x="1979" y="92300"/>
                  </a:lnTo>
                  <a:cubicBezTo>
                    <a:pt x="-6713" y="44285"/>
                    <a:pt x="13242" y="0"/>
                    <a:pt x="61411" y="0"/>
                  </a:cubicBezTo>
                  <a:lnTo>
                    <a:pt x="785206" y="0"/>
                  </a:lnTo>
                  <a:cubicBezTo>
                    <a:pt x="822648" y="200"/>
                    <a:pt x="854576" y="27179"/>
                    <a:pt x="861021" y="64062"/>
                  </a:cubicBezTo>
                  <a:lnTo>
                    <a:pt x="953295" y="573269"/>
                  </a:lnTo>
                  <a:cubicBezTo>
                    <a:pt x="961988" y="621283"/>
                    <a:pt x="925623" y="665569"/>
                    <a:pt x="877454" y="665569"/>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6" name="Google Shape;216;p16"/>
            <p:cNvSpPr/>
            <p:nvPr/>
          </p:nvSpPr>
          <p:spPr>
            <a:xfrm>
              <a:off x="-4120803" y="1288386"/>
              <a:ext cx="932892" cy="667479"/>
            </a:xfrm>
            <a:custGeom>
              <a:rect b="b" l="l" r="r" t="t"/>
              <a:pathLst>
                <a:path extrusionOk="0" h="651835" w="911027">
                  <a:moveTo>
                    <a:pt x="909690" y="561439"/>
                  </a:moveTo>
                  <a:lnTo>
                    <a:pt x="815615" y="62725"/>
                  </a:lnTo>
                  <a:cubicBezTo>
                    <a:pt x="808749" y="26386"/>
                    <a:pt x="776190" y="0"/>
                    <a:pt x="738206" y="0"/>
                  </a:cubicBezTo>
                  <a:lnTo>
                    <a:pt x="19350" y="0"/>
                  </a:lnTo>
                  <a:cubicBezTo>
                    <a:pt x="3542" y="18264"/>
                    <a:pt x="-3084" y="42735"/>
                    <a:pt x="1348" y="66480"/>
                  </a:cubicBezTo>
                  <a:lnTo>
                    <a:pt x="96837" y="586436"/>
                  </a:lnTo>
                  <a:cubicBezTo>
                    <a:pt x="103761" y="624348"/>
                    <a:pt x="136814" y="651879"/>
                    <a:pt x="175352" y="651836"/>
                  </a:cubicBezTo>
                  <a:lnTo>
                    <a:pt x="832434" y="651836"/>
                  </a:lnTo>
                  <a:cubicBezTo>
                    <a:pt x="881529" y="651836"/>
                    <a:pt x="918639" y="608476"/>
                    <a:pt x="909690" y="561439"/>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7" name="Google Shape;217;p16"/>
            <p:cNvSpPr/>
            <p:nvPr/>
          </p:nvSpPr>
          <p:spPr>
            <a:xfrm>
              <a:off x="-3758955" y="1647855"/>
              <a:ext cx="454774" cy="446084"/>
            </a:xfrm>
            <a:custGeom>
              <a:rect b="b" l="l" r="r" t="t"/>
              <a:pathLst>
                <a:path extrusionOk="0" h="435629" w="444115">
                  <a:moveTo>
                    <a:pt x="385839" y="368969"/>
                  </a:moveTo>
                  <a:lnTo>
                    <a:pt x="251543" y="368969"/>
                  </a:lnTo>
                  <a:cubicBezTo>
                    <a:pt x="227600" y="368969"/>
                    <a:pt x="208183" y="347649"/>
                    <a:pt x="208183" y="321340"/>
                  </a:cubicBezTo>
                  <a:lnTo>
                    <a:pt x="208183" y="75815"/>
                  </a:lnTo>
                  <a:cubicBezTo>
                    <a:pt x="208183" y="33947"/>
                    <a:pt x="177322" y="0"/>
                    <a:pt x="139157" y="0"/>
                  </a:cubicBezTo>
                  <a:lnTo>
                    <a:pt x="69026" y="0"/>
                  </a:lnTo>
                  <a:cubicBezTo>
                    <a:pt x="30886" y="0"/>
                    <a:pt x="0" y="33947"/>
                    <a:pt x="0" y="75815"/>
                  </a:cubicBezTo>
                  <a:lnTo>
                    <a:pt x="0" y="350761"/>
                  </a:lnTo>
                  <a:cubicBezTo>
                    <a:pt x="0" y="397798"/>
                    <a:pt x="34821" y="435835"/>
                    <a:pt x="77641" y="435629"/>
                  </a:cubicBezTo>
                  <a:lnTo>
                    <a:pt x="444116" y="433057"/>
                  </a:lnTo>
                  <a:cubicBezTo>
                    <a:pt x="444116" y="397644"/>
                    <a:pt x="418012" y="368969"/>
                    <a:pt x="385839" y="368969"/>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8" name="Google Shape;218;p16"/>
            <p:cNvSpPr/>
            <p:nvPr/>
          </p:nvSpPr>
          <p:spPr>
            <a:xfrm>
              <a:off x="-3753504" y="1654755"/>
              <a:ext cx="445504" cy="438841"/>
            </a:xfrm>
            <a:custGeom>
              <a:rect b="b" l="l" r="r" t="t"/>
              <a:pathLst>
                <a:path extrusionOk="0" h="428556" w="435063">
                  <a:moveTo>
                    <a:pt x="0" y="74581"/>
                  </a:moveTo>
                  <a:lnTo>
                    <a:pt x="0" y="345335"/>
                  </a:lnTo>
                  <a:cubicBezTo>
                    <a:pt x="19" y="389070"/>
                    <a:pt x="33790" y="425377"/>
                    <a:pt x="77410" y="428557"/>
                  </a:cubicBezTo>
                  <a:lnTo>
                    <a:pt x="435063" y="426319"/>
                  </a:lnTo>
                  <a:cubicBezTo>
                    <a:pt x="435063" y="420456"/>
                    <a:pt x="406774" y="409783"/>
                    <a:pt x="372004" y="409783"/>
                  </a:cubicBezTo>
                  <a:lnTo>
                    <a:pt x="226752" y="409783"/>
                  </a:lnTo>
                  <a:cubicBezTo>
                    <a:pt x="200845" y="409783"/>
                    <a:pt x="179843" y="388781"/>
                    <a:pt x="179843" y="362874"/>
                  </a:cubicBezTo>
                  <a:lnTo>
                    <a:pt x="179843" y="74581"/>
                  </a:lnTo>
                  <a:cubicBezTo>
                    <a:pt x="179843" y="33391"/>
                    <a:pt x="146452" y="0"/>
                    <a:pt x="105262" y="0"/>
                  </a:cubicBezTo>
                  <a:lnTo>
                    <a:pt x="74761" y="0"/>
                  </a:lnTo>
                  <a:cubicBezTo>
                    <a:pt x="33571" y="-99"/>
                    <a:pt x="100" y="33211"/>
                    <a:pt x="0" y="74401"/>
                  </a:cubicBezTo>
                  <a:cubicBezTo>
                    <a:pt x="0" y="74461"/>
                    <a:pt x="0" y="74521"/>
                    <a:pt x="0" y="74581"/>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19" name="Google Shape;219;p16"/>
          <p:cNvSpPr txBox="1"/>
          <p:nvPr/>
        </p:nvSpPr>
        <p:spPr>
          <a:xfrm>
            <a:off x="945325" y="1761300"/>
            <a:ext cx="10026600" cy="708000"/>
          </a:xfrm>
          <a:prstGeom prst="rect">
            <a:avLst/>
          </a:prstGeom>
          <a:noFill/>
          <a:ln>
            <a:noFill/>
          </a:ln>
        </p:spPr>
        <p:txBody>
          <a:bodyPr anchorCtr="0" anchor="t" bIns="45700" lIns="91425" spcFirstLastPara="1" rIns="91425" wrap="square" tIns="45700">
            <a:spAutoFit/>
          </a:bodyPr>
          <a:lstStyle/>
          <a:p>
            <a:pPr indent="-368300" lvl="0" marL="457200" marR="0" rtl="0" algn="just">
              <a:spcBef>
                <a:spcPts val="0"/>
              </a:spcBef>
              <a:spcAft>
                <a:spcPts val="0"/>
              </a:spcAft>
              <a:buClr>
                <a:schemeClr val="dk1"/>
              </a:buClr>
              <a:buSzPts val="2200"/>
              <a:buFont typeface="Arial"/>
              <a:buChar char="-"/>
            </a:pPr>
            <a:r>
              <a:rPr lang="en-PH" sz="2200">
                <a:solidFill>
                  <a:schemeClr val="dk1"/>
                </a:solidFill>
              </a:rPr>
              <a:t>Hệ thống sẽ được xây dựng như một ứng dụng web</a:t>
            </a:r>
            <a:endParaRPr sz="2200">
              <a:solidFill>
                <a:schemeClr val="dk1"/>
              </a:solidFill>
              <a:latin typeface="Arial"/>
              <a:ea typeface="Arial"/>
              <a:cs typeface="Arial"/>
              <a:sym typeface="Arial"/>
            </a:endParaRPr>
          </a:p>
          <a:p>
            <a:pPr indent="0" lvl="0" marL="0" marR="0" rtl="0" algn="l">
              <a:spcBef>
                <a:spcPts val="0"/>
              </a:spcBef>
              <a:spcAft>
                <a:spcPts val="0"/>
              </a:spcAft>
              <a:buNone/>
            </a:pPr>
            <a:r>
              <a:t/>
            </a:r>
            <a:endParaRPr sz="1800">
              <a:solidFill>
                <a:srgbClr val="3E74A6"/>
              </a:solidFill>
              <a:latin typeface="Arial"/>
              <a:ea typeface="Arial"/>
              <a:cs typeface="Arial"/>
              <a:sym typeface="Arial"/>
            </a:endParaRPr>
          </a:p>
        </p:txBody>
      </p:sp>
      <p:sp>
        <p:nvSpPr>
          <p:cNvPr id="220" name="Google Shape;220;p16"/>
          <p:cNvSpPr txBox="1"/>
          <p:nvPr/>
        </p:nvSpPr>
        <p:spPr>
          <a:xfrm>
            <a:off x="733724" y="987325"/>
            <a:ext cx="62142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PH" sz="3200">
                <a:solidFill>
                  <a:srgbClr val="3E74A6"/>
                </a:solidFill>
              </a:rPr>
              <a:t>2. Ý tưởng về giải pháp</a:t>
            </a:r>
            <a:endParaRPr b="1" sz="3200">
              <a:solidFill>
                <a:srgbClr val="3E74A6"/>
              </a:solidFill>
            </a:endParaRPr>
          </a:p>
        </p:txBody>
      </p:sp>
      <p:sp>
        <p:nvSpPr>
          <p:cNvPr id="221" name="Google Shape;221;p16"/>
          <p:cNvSpPr txBox="1"/>
          <p:nvPr/>
        </p:nvSpPr>
        <p:spPr>
          <a:xfrm>
            <a:off x="945325" y="2312750"/>
            <a:ext cx="8017800" cy="523200"/>
          </a:xfrm>
          <a:prstGeom prst="rect">
            <a:avLst/>
          </a:prstGeom>
          <a:noFill/>
          <a:ln>
            <a:noFill/>
          </a:ln>
        </p:spPr>
        <p:txBody>
          <a:bodyPr anchorCtr="0" anchor="t" bIns="91425" lIns="91425" spcFirstLastPara="1" rIns="91425" wrap="square" tIns="91425">
            <a:spAutoFit/>
          </a:bodyPr>
          <a:lstStyle/>
          <a:p>
            <a:pPr indent="-368300" lvl="0" marL="457200" rtl="0" algn="just">
              <a:spcBef>
                <a:spcPts val="0"/>
              </a:spcBef>
              <a:spcAft>
                <a:spcPts val="0"/>
              </a:spcAft>
              <a:buClr>
                <a:schemeClr val="dk1"/>
              </a:buClr>
              <a:buSzPts val="2200"/>
              <a:buChar char="-"/>
            </a:pPr>
            <a:r>
              <a:rPr lang="en-PH" sz="2200">
                <a:solidFill>
                  <a:schemeClr val="dk1"/>
                </a:solidFill>
              </a:rPr>
              <a:t>Một số tính năng cơ bản của hệ thống: </a:t>
            </a:r>
            <a:endParaRPr sz="1200"/>
          </a:p>
        </p:txBody>
      </p:sp>
      <p:sp>
        <p:nvSpPr>
          <p:cNvPr id="222" name="Google Shape;222;p16"/>
          <p:cNvSpPr txBox="1"/>
          <p:nvPr/>
        </p:nvSpPr>
        <p:spPr>
          <a:xfrm>
            <a:off x="1370300" y="2794350"/>
            <a:ext cx="9366300" cy="523200"/>
          </a:xfrm>
          <a:prstGeom prst="rect">
            <a:avLst/>
          </a:prstGeom>
          <a:noFill/>
          <a:ln>
            <a:noFill/>
          </a:ln>
        </p:spPr>
        <p:txBody>
          <a:bodyPr anchorCtr="0" anchor="t" bIns="91425" lIns="91425" spcFirstLastPara="1" rIns="91425" wrap="square" tIns="91425">
            <a:spAutoFit/>
          </a:bodyPr>
          <a:lstStyle/>
          <a:p>
            <a:pPr indent="-368300" lvl="0" marL="457200" rtl="0" algn="just">
              <a:spcBef>
                <a:spcPts val="0"/>
              </a:spcBef>
              <a:spcAft>
                <a:spcPts val="0"/>
              </a:spcAft>
              <a:buClr>
                <a:schemeClr val="dk1"/>
              </a:buClr>
              <a:buSzPts val="2200"/>
              <a:buChar char="+"/>
            </a:pPr>
            <a:r>
              <a:rPr lang="en-PH" sz="2200">
                <a:solidFill>
                  <a:schemeClr val="dk1"/>
                </a:solidFill>
              </a:rPr>
              <a:t>Cho phép người dùng tìm kiếm phim mà họ quan tâm theo tên phim</a:t>
            </a:r>
            <a:endParaRPr sz="1200"/>
          </a:p>
        </p:txBody>
      </p:sp>
      <p:sp>
        <p:nvSpPr>
          <p:cNvPr id="223" name="Google Shape;223;p16"/>
          <p:cNvSpPr txBox="1"/>
          <p:nvPr/>
        </p:nvSpPr>
        <p:spPr>
          <a:xfrm>
            <a:off x="1370300" y="3338238"/>
            <a:ext cx="9108900" cy="523200"/>
          </a:xfrm>
          <a:prstGeom prst="rect">
            <a:avLst/>
          </a:prstGeom>
          <a:noFill/>
          <a:ln>
            <a:noFill/>
          </a:ln>
        </p:spPr>
        <p:txBody>
          <a:bodyPr anchorCtr="0" anchor="t" bIns="91425" lIns="91425" spcFirstLastPara="1" rIns="91425" wrap="square" tIns="91425">
            <a:spAutoFit/>
          </a:bodyPr>
          <a:lstStyle/>
          <a:p>
            <a:pPr indent="-368300" lvl="0" marL="457200" rtl="0" algn="just">
              <a:spcBef>
                <a:spcPts val="0"/>
              </a:spcBef>
              <a:spcAft>
                <a:spcPts val="0"/>
              </a:spcAft>
              <a:buClr>
                <a:schemeClr val="dk1"/>
              </a:buClr>
              <a:buSzPts val="2200"/>
              <a:buChar char="+"/>
            </a:pPr>
            <a:r>
              <a:rPr lang="en-PH" sz="2200">
                <a:solidFill>
                  <a:schemeClr val="dk1"/>
                </a:solidFill>
              </a:rPr>
              <a:t>Người xem có thể đăng ký tài khoản </a:t>
            </a:r>
            <a:endParaRPr/>
          </a:p>
        </p:txBody>
      </p:sp>
      <p:sp>
        <p:nvSpPr>
          <p:cNvPr id="224" name="Google Shape;224;p16"/>
          <p:cNvSpPr txBox="1"/>
          <p:nvPr/>
        </p:nvSpPr>
        <p:spPr>
          <a:xfrm>
            <a:off x="1370288" y="3891038"/>
            <a:ext cx="9108900" cy="523200"/>
          </a:xfrm>
          <a:prstGeom prst="rect">
            <a:avLst/>
          </a:prstGeom>
          <a:noFill/>
          <a:ln>
            <a:noFill/>
          </a:ln>
        </p:spPr>
        <p:txBody>
          <a:bodyPr anchorCtr="0" anchor="t" bIns="91425" lIns="91425" spcFirstLastPara="1" rIns="91425" wrap="square" tIns="91425">
            <a:spAutoFit/>
          </a:bodyPr>
          <a:lstStyle/>
          <a:p>
            <a:pPr indent="-368300" lvl="0" marL="457200" rtl="0" algn="just">
              <a:spcBef>
                <a:spcPts val="0"/>
              </a:spcBef>
              <a:spcAft>
                <a:spcPts val="0"/>
              </a:spcAft>
              <a:buClr>
                <a:schemeClr val="dk1"/>
              </a:buClr>
              <a:buSzPts val="2200"/>
              <a:buChar char="+"/>
            </a:pPr>
            <a:r>
              <a:rPr lang="en-PH" sz="2200">
                <a:solidFill>
                  <a:schemeClr val="dk1"/>
                </a:solidFill>
              </a:rPr>
              <a:t>Người dùng có thể nâng cấp tài khoản của mình lên tài khoản VIP</a:t>
            </a:r>
            <a:endParaRPr/>
          </a:p>
        </p:txBody>
      </p:sp>
      <p:sp>
        <p:nvSpPr>
          <p:cNvPr id="225" name="Google Shape;225;p16"/>
          <p:cNvSpPr txBox="1"/>
          <p:nvPr/>
        </p:nvSpPr>
        <p:spPr>
          <a:xfrm>
            <a:off x="1370288" y="4443838"/>
            <a:ext cx="9108900" cy="861900"/>
          </a:xfrm>
          <a:prstGeom prst="rect">
            <a:avLst/>
          </a:prstGeom>
          <a:noFill/>
          <a:ln>
            <a:noFill/>
          </a:ln>
        </p:spPr>
        <p:txBody>
          <a:bodyPr anchorCtr="0" anchor="t" bIns="91425" lIns="91425" spcFirstLastPara="1" rIns="91425" wrap="square" tIns="91425">
            <a:spAutoFit/>
          </a:bodyPr>
          <a:lstStyle/>
          <a:p>
            <a:pPr indent="-368300" lvl="0" marL="457200" rtl="0" algn="just">
              <a:spcBef>
                <a:spcPts val="0"/>
              </a:spcBef>
              <a:spcAft>
                <a:spcPts val="0"/>
              </a:spcAft>
              <a:buClr>
                <a:schemeClr val="dk1"/>
              </a:buClr>
              <a:buSzPts val="2200"/>
              <a:buChar char="+"/>
            </a:pPr>
            <a:r>
              <a:rPr lang="en-PH" sz="2200">
                <a:solidFill>
                  <a:schemeClr val="dk1"/>
                </a:solidFill>
              </a:rPr>
              <a:t>Người quản lý có thể kiểm soát được toàn bộ hoạt động của trang web</a:t>
            </a:r>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mph" presetID="8" presetSubtype="0">
                                  <p:stCondLst>
                                    <p:cond delay="500"/>
                                  </p:stCondLst>
                                  <p:childTnLst>
                                    <p:animRot by="-21600000">
                                      <p:cBhvr>
                                        <p:cTn dur="750" fill="hold"/>
                                        <p:tgtEl>
                                          <p:spTgt spid="196"/>
                                        </p:tgtEl>
                                        <p:attrNameLst>
                                          <p:attrName>r</p:attrName>
                                        </p:attrNameLst>
                                      </p:cBhvr>
                                    </p:animRot>
                                  </p:childTnLst>
                                </p:cTn>
                              </p:par>
                              <p:par>
                                <p:cTn fill="hold" nodeType="withEffect" presetClass="entr" presetID="1" presetSubtype="0">
                                  <p:stCondLst>
                                    <p:cond delay="0"/>
                                  </p:stCondLst>
                                  <p:childTnLst>
                                    <p:set>
                                      <p:cBhvr>
                                        <p:cTn dur="1" fill="hold">
                                          <p:stCondLst>
                                            <p:cond delay="0"/>
                                          </p:stCondLst>
                                        </p:cTn>
                                        <p:tgtEl>
                                          <p:spTgt spid="178"/>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16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500"/>
                                        <p:tgtEl>
                                          <p:spTgt spid="2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4E0B2"/>
        </a:solidFill>
      </p:bgPr>
    </p:bg>
    <p:spTree>
      <p:nvGrpSpPr>
        <p:cNvPr id="229" name="Shape 229"/>
        <p:cNvGrpSpPr/>
        <p:nvPr/>
      </p:nvGrpSpPr>
      <p:grpSpPr>
        <a:xfrm>
          <a:off x="0" y="0"/>
          <a:ext cx="0" cy="0"/>
          <a:chOff x="0" y="0"/>
          <a:chExt cx="0" cy="0"/>
        </a:xfrm>
      </p:grpSpPr>
      <p:grpSp>
        <p:nvGrpSpPr>
          <p:cNvPr id="230" name="Google Shape;230;p17"/>
          <p:cNvGrpSpPr/>
          <p:nvPr/>
        </p:nvGrpSpPr>
        <p:grpSpPr>
          <a:xfrm>
            <a:off x="186896" y="170557"/>
            <a:ext cx="11502900" cy="6188700"/>
            <a:chOff x="344557" y="334618"/>
            <a:chExt cx="11502900" cy="6188700"/>
          </a:xfrm>
        </p:grpSpPr>
        <p:sp>
          <p:nvSpPr>
            <p:cNvPr id="231" name="Google Shape;231;p17"/>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2" name="Google Shape;232;p17"/>
            <p:cNvSpPr/>
            <p:nvPr/>
          </p:nvSpPr>
          <p:spPr>
            <a:xfrm>
              <a:off x="344557" y="334618"/>
              <a:ext cx="11502900" cy="434100"/>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33" name="Google Shape;233;p17"/>
            <p:cNvGrpSpPr/>
            <p:nvPr/>
          </p:nvGrpSpPr>
          <p:grpSpPr>
            <a:xfrm>
              <a:off x="486325" y="464068"/>
              <a:ext cx="175196" cy="175146"/>
              <a:chOff x="2256689" y="1157591"/>
              <a:chExt cx="447728" cy="447600"/>
            </a:xfrm>
          </p:grpSpPr>
          <p:cxnSp>
            <p:nvCxnSpPr>
              <p:cNvPr id="234" name="Google Shape;234;p17"/>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235" name="Google Shape;235;p17"/>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236" name="Google Shape;236;p17"/>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237" name="Google Shape;237;p17"/>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238" name="Google Shape;238;p17"/>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39" name="Google Shape;239;p17"/>
          <p:cNvGrpSpPr/>
          <p:nvPr/>
        </p:nvGrpSpPr>
        <p:grpSpPr>
          <a:xfrm>
            <a:off x="268423" y="244386"/>
            <a:ext cx="11502900" cy="6188700"/>
            <a:chOff x="344557" y="334618"/>
            <a:chExt cx="11502900" cy="6188700"/>
          </a:xfrm>
        </p:grpSpPr>
        <p:sp>
          <p:nvSpPr>
            <p:cNvPr id="240" name="Google Shape;240;p17"/>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1" name="Google Shape;241;p17"/>
            <p:cNvSpPr/>
            <p:nvPr/>
          </p:nvSpPr>
          <p:spPr>
            <a:xfrm>
              <a:off x="344557" y="334618"/>
              <a:ext cx="11502900" cy="434100"/>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42" name="Google Shape;242;p17"/>
            <p:cNvGrpSpPr/>
            <p:nvPr/>
          </p:nvGrpSpPr>
          <p:grpSpPr>
            <a:xfrm>
              <a:off x="486325" y="464068"/>
              <a:ext cx="175196" cy="175146"/>
              <a:chOff x="2256689" y="1157591"/>
              <a:chExt cx="447728" cy="447600"/>
            </a:xfrm>
          </p:grpSpPr>
          <p:cxnSp>
            <p:nvCxnSpPr>
              <p:cNvPr id="243" name="Google Shape;243;p17"/>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244" name="Google Shape;244;p17"/>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245" name="Google Shape;245;p17"/>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246" name="Google Shape;246;p17"/>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247" name="Google Shape;247;p17"/>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48" name="Google Shape;248;p17"/>
          <p:cNvGrpSpPr/>
          <p:nvPr/>
        </p:nvGrpSpPr>
        <p:grpSpPr>
          <a:xfrm>
            <a:off x="344557" y="334655"/>
            <a:ext cx="11502900" cy="6188700"/>
            <a:chOff x="344557" y="334618"/>
            <a:chExt cx="11502900" cy="6188700"/>
          </a:xfrm>
        </p:grpSpPr>
        <p:sp>
          <p:nvSpPr>
            <p:cNvPr id="249" name="Google Shape;249;p17"/>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0" name="Google Shape;250;p17"/>
            <p:cNvSpPr/>
            <p:nvPr/>
          </p:nvSpPr>
          <p:spPr>
            <a:xfrm>
              <a:off x="344557" y="334618"/>
              <a:ext cx="11502900" cy="434100"/>
            </a:xfrm>
            <a:prstGeom prst="rect">
              <a:avLst/>
            </a:prstGeom>
            <a:solidFill>
              <a:srgbClr val="3E74A6"/>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51" name="Google Shape;251;p17"/>
            <p:cNvGrpSpPr/>
            <p:nvPr/>
          </p:nvGrpSpPr>
          <p:grpSpPr>
            <a:xfrm>
              <a:off x="486325" y="464068"/>
              <a:ext cx="175196" cy="175146"/>
              <a:chOff x="2256689" y="1157591"/>
              <a:chExt cx="447728" cy="447600"/>
            </a:xfrm>
          </p:grpSpPr>
          <p:cxnSp>
            <p:nvCxnSpPr>
              <p:cNvPr id="252" name="Google Shape;252;p17"/>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253" name="Google Shape;253;p17"/>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254" name="Google Shape;254;p17"/>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255" name="Google Shape;255;p17"/>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256" name="Google Shape;256;p17"/>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57" name="Google Shape;257;p17"/>
          <p:cNvSpPr/>
          <p:nvPr/>
        </p:nvSpPr>
        <p:spPr>
          <a:xfrm flipH="1" rot="221483">
            <a:off x="9824625" y="6623536"/>
            <a:ext cx="789823" cy="220678"/>
          </a:xfrm>
          <a:custGeom>
            <a:rect b="b" l="l" r="r" t="t"/>
            <a:pathLst>
              <a:path extrusionOk="0" h="118398" w="423755">
                <a:moveTo>
                  <a:pt x="0" y="31654"/>
                </a:moveTo>
                <a:cubicBezTo>
                  <a:pt x="0" y="31654"/>
                  <a:pt x="129462" y="57011"/>
                  <a:pt x="136148" y="55674"/>
                </a:cubicBezTo>
                <a:cubicBezTo>
                  <a:pt x="142835" y="54336"/>
                  <a:pt x="284281" y="-8388"/>
                  <a:pt x="298966" y="947"/>
                </a:cubicBezTo>
                <a:cubicBezTo>
                  <a:pt x="313651" y="10283"/>
                  <a:pt x="399058" y="46338"/>
                  <a:pt x="417729" y="54336"/>
                </a:cubicBezTo>
                <a:cubicBezTo>
                  <a:pt x="436400" y="62335"/>
                  <a:pt x="407057" y="65009"/>
                  <a:pt x="392398" y="65009"/>
                </a:cubicBezTo>
                <a:cubicBezTo>
                  <a:pt x="377739" y="65009"/>
                  <a:pt x="293617" y="30316"/>
                  <a:pt x="284384" y="36977"/>
                </a:cubicBezTo>
                <a:cubicBezTo>
                  <a:pt x="275152" y="43638"/>
                  <a:pt x="357782" y="57011"/>
                  <a:pt x="357782" y="62335"/>
                </a:cubicBezTo>
                <a:cubicBezTo>
                  <a:pt x="357782" y="67658"/>
                  <a:pt x="136251" y="118399"/>
                  <a:pt x="122904" y="118399"/>
                </a:cubicBezTo>
                <a:cubicBezTo>
                  <a:pt x="109556" y="118399"/>
                  <a:pt x="6789" y="109063"/>
                  <a:pt x="6789" y="109063"/>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8" name="Google Shape;258;p17"/>
          <p:cNvSpPr/>
          <p:nvPr/>
        </p:nvSpPr>
        <p:spPr>
          <a:xfrm flipH="1" rot="-226084">
            <a:off x="10455389" y="4475050"/>
            <a:ext cx="1609832" cy="1729624"/>
          </a:xfrm>
          <a:custGeom>
            <a:rect b="b" l="l" r="r" t="t"/>
            <a:pathLst>
              <a:path extrusionOk="0" h="927895" w="863630">
                <a:moveTo>
                  <a:pt x="860389" y="196250"/>
                </a:moveTo>
                <a:cubicBezTo>
                  <a:pt x="868412" y="388437"/>
                  <a:pt x="866407" y="492541"/>
                  <a:pt x="796326" y="572600"/>
                </a:cubicBezTo>
                <a:cubicBezTo>
                  <a:pt x="726246" y="652658"/>
                  <a:pt x="530073" y="632676"/>
                  <a:pt x="530073" y="632676"/>
                </a:cubicBezTo>
                <a:cubicBezTo>
                  <a:pt x="530073" y="632676"/>
                  <a:pt x="510734" y="915568"/>
                  <a:pt x="236456" y="927604"/>
                </a:cubicBezTo>
                <a:cubicBezTo>
                  <a:pt x="-37821" y="939640"/>
                  <a:pt x="-77169" y="575274"/>
                  <a:pt x="137701" y="481843"/>
                </a:cubicBezTo>
                <a:cubicBezTo>
                  <a:pt x="342232" y="392912"/>
                  <a:pt x="407298" y="367066"/>
                  <a:pt x="478021" y="146872"/>
                </a:cubicBezTo>
                <a:cubicBezTo>
                  <a:pt x="542675" y="-54264"/>
                  <a:pt x="744274" y="-15945"/>
                  <a:pt x="792340" y="68125"/>
                </a:cubicBezTo>
                <a:cubicBezTo>
                  <a:pt x="840406" y="152196"/>
                  <a:pt x="860389" y="196250"/>
                  <a:pt x="860389" y="196250"/>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9" name="Google Shape;259;p17"/>
          <p:cNvSpPr/>
          <p:nvPr/>
        </p:nvSpPr>
        <p:spPr>
          <a:xfrm flipH="1">
            <a:off x="10581639" y="5364050"/>
            <a:ext cx="233172" cy="306171"/>
          </a:xfrm>
          <a:custGeom>
            <a:rect b="b" l="l" r="r" t="t"/>
            <a:pathLst>
              <a:path extrusionOk="0" h="164167" w="125025">
                <a:moveTo>
                  <a:pt x="0" y="0"/>
                </a:moveTo>
                <a:cubicBezTo>
                  <a:pt x="69720" y="13682"/>
                  <a:pt x="110765" y="87440"/>
                  <a:pt x="124113" y="152119"/>
                </a:cubicBezTo>
                <a:cubicBezTo>
                  <a:pt x="137460" y="216799"/>
                  <a:pt x="0" y="0"/>
                  <a:pt x="0" y="0"/>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60" name="Google Shape;260;p17"/>
          <p:cNvGrpSpPr/>
          <p:nvPr/>
        </p:nvGrpSpPr>
        <p:grpSpPr>
          <a:xfrm flipH="1">
            <a:off x="10479307" y="5239457"/>
            <a:ext cx="1020133" cy="1731764"/>
            <a:chOff x="-78867" y="1285736"/>
            <a:chExt cx="546988" cy="928560"/>
          </a:xfrm>
        </p:grpSpPr>
        <p:sp>
          <p:nvSpPr>
            <p:cNvPr id="261" name="Google Shape;261;p17"/>
            <p:cNvSpPr/>
            <p:nvPr/>
          </p:nvSpPr>
          <p:spPr>
            <a:xfrm>
              <a:off x="-60755" y="1285736"/>
              <a:ext cx="528876" cy="928560"/>
            </a:xfrm>
            <a:custGeom>
              <a:rect b="b" l="l" r="r" t="t"/>
              <a:pathLst>
                <a:path extrusionOk="0" h="928560" w="528876">
                  <a:moveTo>
                    <a:pt x="232197" y="17086"/>
                  </a:moveTo>
                  <a:cubicBezTo>
                    <a:pt x="232197" y="17086"/>
                    <a:pt x="98054" y="107097"/>
                    <a:pt x="25994" y="151228"/>
                  </a:cubicBezTo>
                  <a:cubicBezTo>
                    <a:pt x="-46067" y="195360"/>
                    <a:pt x="52020" y="669719"/>
                    <a:pt x="76040" y="845884"/>
                  </a:cubicBezTo>
                  <a:cubicBezTo>
                    <a:pt x="100060" y="1022049"/>
                    <a:pt x="516478" y="861906"/>
                    <a:pt x="516478" y="861906"/>
                  </a:cubicBezTo>
                  <a:cubicBezTo>
                    <a:pt x="516478" y="861906"/>
                    <a:pt x="488523" y="713773"/>
                    <a:pt x="524527" y="475526"/>
                  </a:cubicBezTo>
                  <a:cubicBezTo>
                    <a:pt x="550245" y="304890"/>
                    <a:pt x="455785" y="197931"/>
                    <a:pt x="401752" y="123865"/>
                  </a:cubicBezTo>
                  <a:cubicBezTo>
                    <a:pt x="265269" y="-63075"/>
                    <a:pt x="232197" y="17086"/>
                    <a:pt x="232197" y="17086"/>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2" name="Google Shape;262;p17"/>
            <p:cNvSpPr/>
            <p:nvPr/>
          </p:nvSpPr>
          <p:spPr>
            <a:xfrm>
              <a:off x="-78867" y="1438971"/>
              <a:ext cx="526694" cy="749520"/>
            </a:xfrm>
            <a:custGeom>
              <a:rect b="b" l="l" r="r" t="t"/>
              <a:pathLst>
                <a:path extrusionOk="0" h="749520" w="526694">
                  <a:moveTo>
                    <a:pt x="118301" y="0"/>
                  </a:moveTo>
                  <a:cubicBezTo>
                    <a:pt x="272451" y="188175"/>
                    <a:pt x="324555" y="223356"/>
                    <a:pt x="286467" y="350324"/>
                  </a:cubicBezTo>
                  <a:cubicBezTo>
                    <a:pt x="256429" y="450416"/>
                    <a:pt x="246425" y="486446"/>
                    <a:pt x="240433" y="520496"/>
                  </a:cubicBezTo>
                  <a:cubicBezTo>
                    <a:pt x="234441" y="554546"/>
                    <a:pt x="526694" y="498456"/>
                    <a:pt x="526694" y="498456"/>
                  </a:cubicBezTo>
                  <a:lnTo>
                    <a:pt x="524637" y="608579"/>
                  </a:lnTo>
                  <a:cubicBezTo>
                    <a:pt x="524637" y="608579"/>
                    <a:pt x="294337" y="718727"/>
                    <a:pt x="182234" y="740690"/>
                  </a:cubicBezTo>
                  <a:cubicBezTo>
                    <a:pt x="70132" y="762652"/>
                    <a:pt x="0" y="736729"/>
                    <a:pt x="0" y="736729"/>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63" name="Google Shape;263;p17"/>
          <p:cNvSpPr/>
          <p:nvPr/>
        </p:nvSpPr>
        <p:spPr>
          <a:xfrm flipH="1">
            <a:off x="10736586" y="4917893"/>
            <a:ext cx="333438" cy="694498"/>
          </a:xfrm>
          <a:custGeom>
            <a:rect b="b" l="l" r="r" t="t"/>
            <a:pathLst>
              <a:path extrusionOk="0" h="372385" w="178787">
                <a:moveTo>
                  <a:pt x="69437" y="0"/>
                </a:moveTo>
                <a:lnTo>
                  <a:pt x="0" y="205534"/>
                </a:lnTo>
                <a:cubicBezTo>
                  <a:pt x="0" y="205534"/>
                  <a:pt x="76124" y="411737"/>
                  <a:pt x="140083" y="365677"/>
                </a:cubicBezTo>
                <a:cubicBezTo>
                  <a:pt x="161969" y="349964"/>
                  <a:pt x="132085" y="225542"/>
                  <a:pt x="132085" y="225542"/>
                </a:cubicBezTo>
                <a:lnTo>
                  <a:pt x="178788" y="58713"/>
                </a:ln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4" name="Google Shape;264;p17"/>
          <p:cNvSpPr/>
          <p:nvPr/>
        </p:nvSpPr>
        <p:spPr>
          <a:xfrm flipH="1">
            <a:off x="10736440" y="4917893"/>
            <a:ext cx="235809" cy="547872"/>
          </a:xfrm>
          <a:custGeom>
            <a:rect b="b" l="l" r="r" t="t"/>
            <a:pathLst>
              <a:path extrusionOk="0" h="293765" w="126439">
                <a:moveTo>
                  <a:pt x="79736" y="225542"/>
                </a:moveTo>
                <a:lnTo>
                  <a:pt x="126439" y="58713"/>
                </a:lnTo>
                <a:lnTo>
                  <a:pt x="17012" y="0"/>
                </a:lnTo>
                <a:lnTo>
                  <a:pt x="218" y="49506"/>
                </a:lnTo>
                <a:cubicBezTo>
                  <a:pt x="-3408" y="215255"/>
                  <a:pt x="39026" y="270677"/>
                  <a:pt x="67649" y="290942"/>
                </a:cubicBezTo>
                <a:cubicBezTo>
                  <a:pt x="76573" y="297269"/>
                  <a:pt x="84263" y="292382"/>
                  <a:pt x="90795" y="282044"/>
                </a:cubicBezTo>
                <a:cubicBezTo>
                  <a:pt x="86089" y="252006"/>
                  <a:pt x="79736" y="225542"/>
                  <a:pt x="79736" y="225542"/>
                </a:cubicBezTo>
                <a:close/>
              </a:path>
            </a:pathLst>
          </a:custGeom>
          <a:solidFill>
            <a:srgbClr val="F5958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65" name="Google Shape;265;p17"/>
          <p:cNvGrpSpPr/>
          <p:nvPr/>
        </p:nvGrpSpPr>
        <p:grpSpPr>
          <a:xfrm>
            <a:off x="9834268" y="4987719"/>
            <a:ext cx="1908334" cy="2099880"/>
            <a:chOff x="5031819" y="1910103"/>
            <a:chExt cx="2232230" cy="2456287"/>
          </a:xfrm>
        </p:grpSpPr>
        <p:sp>
          <p:nvSpPr>
            <p:cNvPr id="266" name="Google Shape;266;p17"/>
            <p:cNvSpPr/>
            <p:nvPr/>
          </p:nvSpPr>
          <p:spPr>
            <a:xfrm flipH="1" rot="405102">
              <a:off x="5121438" y="2605743"/>
              <a:ext cx="2052991" cy="1645671"/>
            </a:xfrm>
            <a:custGeom>
              <a:rect b="b" l="l" r="r" t="t"/>
              <a:pathLst>
                <a:path extrusionOk="0" h="1646608" w="2054160">
                  <a:moveTo>
                    <a:pt x="387207" y="314"/>
                  </a:moveTo>
                  <a:cubicBezTo>
                    <a:pt x="178164" y="23541"/>
                    <a:pt x="160153" y="306027"/>
                    <a:pt x="64046" y="777695"/>
                  </a:cubicBezTo>
                  <a:cubicBezTo>
                    <a:pt x="-32060" y="1249364"/>
                    <a:pt x="-3279" y="1560685"/>
                    <a:pt x="42222" y="1620606"/>
                  </a:cubicBezTo>
                  <a:cubicBezTo>
                    <a:pt x="137753" y="1746721"/>
                    <a:pt x="1089289" y="1377954"/>
                    <a:pt x="1428064" y="1286724"/>
                  </a:cubicBezTo>
                  <a:lnTo>
                    <a:pt x="1461119" y="1278803"/>
                  </a:lnTo>
                  <a:lnTo>
                    <a:pt x="1507411" y="1273742"/>
                  </a:lnTo>
                  <a:cubicBezTo>
                    <a:pt x="1524609" y="1272900"/>
                    <a:pt x="1540171" y="1273376"/>
                    <a:pt x="1553278" y="1275564"/>
                  </a:cubicBezTo>
                  <a:cubicBezTo>
                    <a:pt x="1658137" y="1293068"/>
                    <a:pt x="1680018" y="1362863"/>
                    <a:pt x="1741115" y="1327964"/>
                  </a:cubicBezTo>
                  <a:cubicBezTo>
                    <a:pt x="1802214" y="1293068"/>
                    <a:pt x="1867744" y="1231915"/>
                    <a:pt x="1867744" y="1231915"/>
                  </a:cubicBezTo>
                  <a:cubicBezTo>
                    <a:pt x="1901970" y="1253680"/>
                    <a:pt x="1934139" y="1278526"/>
                    <a:pt x="1963850" y="1306140"/>
                  </a:cubicBezTo>
                  <a:cubicBezTo>
                    <a:pt x="2016251" y="1354165"/>
                    <a:pt x="2086100" y="1402246"/>
                    <a:pt x="2038076" y="1341093"/>
                  </a:cubicBezTo>
                  <a:cubicBezTo>
                    <a:pt x="1990051" y="1279940"/>
                    <a:pt x="1845917" y="1061584"/>
                    <a:pt x="1810966" y="1031007"/>
                  </a:cubicBezTo>
                  <a:cubicBezTo>
                    <a:pt x="1776011" y="1000428"/>
                    <a:pt x="1596984" y="1070336"/>
                    <a:pt x="1474676" y="1100913"/>
                  </a:cubicBezTo>
                  <a:lnTo>
                    <a:pt x="1471012" y="1104081"/>
                  </a:lnTo>
                  <a:lnTo>
                    <a:pt x="378512" y="1271188"/>
                  </a:lnTo>
                  <a:cubicBezTo>
                    <a:pt x="378512" y="1271188"/>
                    <a:pt x="544467" y="725294"/>
                    <a:pt x="544467" y="445782"/>
                  </a:cubicBezTo>
                  <a:cubicBezTo>
                    <a:pt x="544467" y="166270"/>
                    <a:pt x="465866" y="-8438"/>
                    <a:pt x="387207" y="314"/>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7" name="Google Shape;267;p17"/>
            <p:cNvSpPr/>
            <p:nvPr/>
          </p:nvSpPr>
          <p:spPr>
            <a:xfrm>
              <a:off x="6608977" y="1910103"/>
              <a:ext cx="303600" cy="303600"/>
            </a:xfrm>
            <a:prstGeom prst="ellipse">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68" name="Google Shape;268;p17"/>
          <p:cNvSpPr/>
          <p:nvPr/>
        </p:nvSpPr>
        <p:spPr>
          <a:xfrm flipH="1">
            <a:off x="11150487" y="5477172"/>
            <a:ext cx="524749" cy="892602"/>
          </a:xfrm>
          <a:custGeom>
            <a:rect b="b" l="l" r="r" t="t"/>
            <a:pathLst>
              <a:path extrusionOk="0" h="478607" w="281367">
                <a:moveTo>
                  <a:pt x="183093" y="1736"/>
                </a:moveTo>
                <a:cubicBezTo>
                  <a:pt x="124354" y="4308"/>
                  <a:pt x="78988" y="53788"/>
                  <a:pt x="62966" y="129861"/>
                </a:cubicBezTo>
                <a:cubicBezTo>
                  <a:pt x="46944" y="205933"/>
                  <a:pt x="241" y="447498"/>
                  <a:pt x="241" y="447498"/>
                </a:cubicBezTo>
                <a:cubicBezTo>
                  <a:pt x="241" y="447498"/>
                  <a:pt x="-9094" y="454184"/>
                  <a:pt x="88324" y="471518"/>
                </a:cubicBezTo>
                <a:cubicBezTo>
                  <a:pt x="185742" y="488852"/>
                  <a:pt x="265775" y="468946"/>
                  <a:pt x="265775" y="468946"/>
                </a:cubicBezTo>
                <a:cubicBezTo>
                  <a:pt x="265775" y="468946"/>
                  <a:pt x="285809" y="331486"/>
                  <a:pt x="280459" y="236717"/>
                </a:cubicBezTo>
                <a:cubicBezTo>
                  <a:pt x="275110" y="141948"/>
                  <a:pt x="253713" y="52451"/>
                  <a:pt x="219123" y="21847"/>
                </a:cubicBezTo>
                <a:cubicBezTo>
                  <a:pt x="184533" y="-8757"/>
                  <a:pt x="183093" y="1736"/>
                  <a:pt x="183093" y="1736"/>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9" name="Google Shape;269;p17"/>
          <p:cNvSpPr/>
          <p:nvPr/>
        </p:nvSpPr>
        <p:spPr>
          <a:xfrm>
            <a:off x="9339703" y="6771595"/>
            <a:ext cx="1240698" cy="73790"/>
          </a:xfrm>
          <a:custGeom>
            <a:rect b="b" l="l" r="r" t="t"/>
            <a:pathLst>
              <a:path extrusionOk="0" h="44054" w="740715">
                <a:moveTo>
                  <a:pt x="721453" y="0"/>
                </a:moveTo>
                <a:cubicBezTo>
                  <a:pt x="732092" y="0"/>
                  <a:pt x="740715" y="0"/>
                  <a:pt x="740715" y="0"/>
                </a:cubicBezTo>
                <a:lnTo>
                  <a:pt x="740715" y="44054"/>
                </a:lnTo>
                <a:cubicBezTo>
                  <a:pt x="740715" y="44054"/>
                  <a:pt x="732092" y="44054"/>
                  <a:pt x="721453" y="44054"/>
                </a:cubicBezTo>
                <a:lnTo>
                  <a:pt x="19262" y="44054"/>
                </a:lnTo>
                <a:cubicBezTo>
                  <a:pt x="8624" y="44054"/>
                  <a:pt x="0" y="44054"/>
                  <a:pt x="0" y="44054"/>
                </a:cubicBezTo>
                <a:lnTo>
                  <a:pt x="0" y="0"/>
                </a:lnTo>
                <a:cubicBezTo>
                  <a:pt x="0" y="0"/>
                  <a:pt x="8624" y="0"/>
                  <a:pt x="19262" y="0"/>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270" name="Google Shape;270;p17"/>
          <p:cNvGrpSpPr/>
          <p:nvPr/>
        </p:nvGrpSpPr>
        <p:grpSpPr>
          <a:xfrm>
            <a:off x="10375020" y="4351137"/>
            <a:ext cx="1469764" cy="991750"/>
            <a:chOff x="6162505" y="2127885"/>
            <a:chExt cx="1469764" cy="991750"/>
          </a:xfrm>
        </p:grpSpPr>
        <p:grpSp>
          <p:nvGrpSpPr>
            <p:cNvPr id="271" name="Google Shape;271;p17"/>
            <p:cNvGrpSpPr/>
            <p:nvPr/>
          </p:nvGrpSpPr>
          <p:grpSpPr>
            <a:xfrm>
              <a:off x="6162505" y="2306718"/>
              <a:ext cx="683336" cy="812916"/>
              <a:chOff x="6147635" y="2306186"/>
              <a:chExt cx="683336" cy="812916"/>
            </a:xfrm>
          </p:grpSpPr>
          <p:sp>
            <p:nvSpPr>
              <p:cNvPr id="272" name="Google Shape;272;p17"/>
              <p:cNvSpPr/>
              <p:nvPr/>
            </p:nvSpPr>
            <p:spPr>
              <a:xfrm flipH="1" rot="-226084">
                <a:off x="6265697" y="2453057"/>
                <a:ext cx="529189" cy="649359"/>
              </a:xfrm>
              <a:custGeom>
                <a:rect b="b" l="l" r="r" t="t"/>
                <a:pathLst>
                  <a:path extrusionOk="0" h="348363" w="283895">
                    <a:moveTo>
                      <a:pt x="283896" y="152145"/>
                    </a:moveTo>
                    <a:cubicBezTo>
                      <a:pt x="283896" y="241436"/>
                      <a:pt x="273223" y="350915"/>
                      <a:pt x="195813" y="348318"/>
                    </a:cubicBezTo>
                    <a:cubicBezTo>
                      <a:pt x="75687" y="344306"/>
                      <a:pt x="0" y="250951"/>
                      <a:pt x="0" y="161660"/>
                    </a:cubicBezTo>
                    <a:cubicBezTo>
                      <a:pt x="0" y="72369"/>
                      <a:pt x="62802" y="0"/>
                      <a:pt x="140263" y="0"/>
                    </a:cubicBezTo>
                    <a:cubicBezTo>
                      <a:pt x="217724" y="0"/>
                      <a:pt x="283896" y="62854"/>
                      <a:pt x="283896" y="152145"/>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3" name="Google Shape;273;p17"/>
              <p:cNvSpPr/>
              <p:nvPr/>
            </p:nvSpPr>
            <p:spPr>
              <a:xfrm flipH="1" rot="-225291">
                <a:off x="6163255" y="2327003"/>
                <a:ext cx="652096" cy="498415"/>
              </a:xfrm>
              <a:custGeom>
                <a:rect b="b" l="l" r="r" t="t"/>
                <a:pathLst>
                  <a:path extrusionOk="0" h="221288" w="289520">
                    <a:moveTo>
                      <a:pt x="132733" y="329"/>
                    </a:moveTo>
                    <a:cubicBezTo>
                      <a:pt x="217807" y="-5689"/>
                      <a:pt x="268187" y="72055"/>
                      <a:pt x="282872" y="140129"/>
                    </a:cubicBezTo>
                    <a:cubicBezTo>
                      <a:pt x="293468" y="189249"/>
                      <a:pt x="288221" y="198842"/>
                      <a:pt x="288221" y="198842"/>
                    </a:cubicBezTo>
                    <a:cubicBezTo>
                      <a:pt x="288221" y="198842"/>
                      <a:pt x="278886" y="212189"/>
                      <a:pt x="212149" y="216201"/>
                    </a:cubicBezTo>
                    <a:cubicBezTo>
                      <a:pt x="145412" y="220213"/>
                      <a:pt x="137414" y="218773"/>
                      <a:pt x="137414" y="218773"/>
                    </a:cubicBezTo>
                    <a:lnTo>
                      <a:pt x="133402" y="141364"/>
                    </a:lnTo>
                    <a:lnTo>
                      <a:pt x="113394" y="216099"/>
                    </a:lnTo>
                    <a:cubicBezTo>
                      <a:pt x="113394" y="216099"/>
                      <a:pt x="102695" y="230783"/>
                      <a:pt x="61341" y="210749"/>
                    </a:cubicBezTo>
                    <a:cubicBezTo>
                      <a:pt x="19988" y="190715"/>
                      <a:pt x="1265" y="124004"/>
                      <a:pt x="1265" y="124004"/>
                    </a:cubicBezTo>
                    <a:cubicBezTo>
                      <a:pt x="1265" y="124004"/>
                      <a:pt x="-8070" y="79976"/>
                      <a:pt x="23974" y="50606"/>
                    </a:cubicBezTo>
                    <a:cubicBezTo>
                      <a:pt x="56018" y="21237"/>
                      <a:pt x="132733" y="329"/>
                      <a:pt x="132733" y="329"/>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74" name="Google Shape;274;p17"/>
            <p:cNvSpPr/>
            <p:nvPr/>
          </p:nvSpPr>
          <p:spPr>
            <a:xfrm>
              <a:off x="6956069" y="2127885"/>
              <a:ext cx="676200" cy="676200"/>
            </a:xfrm>
            <a:prstGeom prst="ellipse">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75" name="Google Shape;275;p17"/>
          <p:cNvGrpSpPr/>
          <p:nvPr/>
        </p:nvGrpSpPr>
        <p:grpSpPr>
          <a:xfrm>
            <a:off x="7456330" y="5283560"/>
            <a:ext cx="1892613" cy="1586226"/>
            <a:chOff x="-4121557" y="1274323"/>
            <a:chExt cx="978449" cy="820052"/>
          </a:xfrm>
        </p:grpSpPr>
        <p:sp>
          <p:nvSpPr>
            <p:cNvPr id="276" name="Google Shape;276;p17"/>
            <p:cNvSpPr/>
            <p:nvPr/>
          </p:nvSpPr>
          <p:spPr>
            <a:xfrm>
              <a:off x="-4121557" y="1274323"/>
              <a:ext cx="978449" cy="682208"/>
            </a:xfrm>
            <a:custGeom>
              <a:rect b="b" l="l" r="r" t="t"/>
              <a:pathLst>
                <a:path extrusionOk="0" h="665569" w="954584">
                  <a:moveTo>
                    <a:pt x="877454" y="665569"/>
                  </a:moveTo>
                  <a:lnTo>
                    <a:pt x="170069" y="665569"/>
                  </a:lnTo>
                  <a:cubicBezTo>
                    <a:pt x="132625" y="665360"/>
                    <a:pt x="100694" y="638389"/>
                    <a:pt x="94228" y="601507"/>
                  </a:cubicBezTo>
                  <a:lnTo>
                    <a:pt x="1979" y="92300"/>
                  </a:lnTo>
                  <a:cubicBezTo>
                    <a:pt x="-6713" y="44285"/>
                    <a:pt x="13242" y="0"/>
                    <a:pt x="61411" y="0"/>
                  </a:cubicBezTo>
                  <a:lnTo>
                    <a:pt x="785206" y="0"/>
                  </a:lnTo>
                  <a:cubicBezTo>
                    <a:pt x="822648" y="200"/>
                    <a:pt x="854576" y="27179"/>
                    <a:pt x="861021" y="64062"/>
                  </a:cubicBezTo>
                  <a:lnTo>
                    <a:pt x="953295" y="573269"/>
                  </a:lnTo>
                  <a:cubicBezTo>
                    <a:pt x="961988" y="621283"/>
                    <a:pt x="925623" y="665569"/>
                    <a:pt x="877454" y="665569"/>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7" name="Google Shape;277;p17"/>
            <p:cNvSpPr/>
            <p:nvPr/>
          </p:nvSpPr>
          <p:spPr>
            <a:xfrm>
              <a:off x="-4120803" y="1288386"/>
              <a:ext cx="933803" cy="668131"/>
            </a:xfrm>
            <a:custGeom>
              <a:rect b="b" l="l" r="r" t="t"/>
              <a:pathLst>
                <a:path extrusionOk="0" h="651835" w="911027">
                  <a:moveTo>
                    <a:pt x="909690" y="561439"/>
                  </a:moveTo>
                  <a:lnTo>
                    <a:pt x="815615" y="62725"/>
                  </a:lnTo>
                  <a:cubicBezTo>
                    <a:pt x="808749" y="26386"/>
                    <a:pt x="776190" y="0"/>
                    <a:pt x="738206" y="0"/>
                  </a:cubicBezTo>
                  <a:lnTo>
                    <a:pt x="19350" y="0"/>
                  </a:lnTo>
                  <a:cubicBezTo>
                    <a:pt x="3542" y="18264"/>
                    <a:pt x="-3084" y="42735"/>
                    <a:pt x="1348" y="66480"/>
                  </a:cubicBezTo>
                  <a:lnTo>
                    <a:pt x="96837" y="586436"/>
                  </a:lnTo>
                  <a:cubicBezTo>
                    <a:pt x="103761" y="624348"/>
                    <a:pt x="136814" y="651879"/>
                    <a:pt x="175352" y="651836"/>
                  </a:cubicBezTo>
                  <a:lnTo>
                    <a:pt x="832434" y="651836"/>
                  </a:lnTo>
                  <a:cubicBezTo>
                    <a:pt x="881529" y="651836"/>
                    <a:pt x="918639" y="608476"/>
                    <a:pt x="909690" y="561439"/>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8" name="Google Shape;278;p17"/>
            <p:cNvSpPr/>
            <p:nvPr/>
          </p:nvSpPr>
          <p:spPr>
            <a:xfrm>
              <a:off x="-3758955" y="1647855"/>
              <a:ext cx="455218" cy="446520"/>
            </a:xfrm>
            <a:custGeom>
              <a:rect b="b" l="l" r="r" t="t"/>
              <a:pathLst>
                <a:path extrusionOk="0" h="435629" w="444115">
                  <a:moveTo>
                    <a:pt x="385839" y="368969"/>
                  </a:moveTo>
                  <a:lnTo>
                    <a:pt x="251543" y="368969"/>
                  </a:lnTo>
                  <a:cubicBezTo>
                    <a:pt x="227600" y="368969"/>
                    <a:pt x="208183" y="347649"/>
                    <a:pt x="208183" y="321340"/>
                  </a:cubicBezTo>
                  <a:lnTo>
                    <a:pt x="208183" y="75815"/>
                  </a:lnTo>
                  <a:cubicBezTo>
                    <a:pt x="208183" y="33947"/>
                    <a:pt x="177322" y="0"/>
                    <a:pt x="139157" y="0"/>
                  </a:cubicBezTo>
                  <a:lnTo>
                    <a:pt x="69026" y="0"/>
                  </a:lnTo>
                  <a:cubicBezTo>
                    <a:pt x="30886" y="0"/>
                    <a:pt x="0" y="33947"/>
                    <a:pt x="0" y="75815"/>
                  </a:cubicBezTo>
                  <a:lnTo>
                    <a:pt x="0" y="350761"/>
                  </a:lnTo>
                  <a:cubicBezTo>
                    <a:pt x="0" y="397798"/>
                    <a:pt x="34821" y="435835"/>
                    <a:pt x="77641" y="435629"/>
                  </a:cubicBezTo>
                  <a:lnTo>
                    <a:pt x="444116" y="433057"/>
                  </a:lnTo>
                  <a:cubicBezTo>
                    <a:pt x="444116" y="397644"/>
                    <a:pt x="418012" y="368969"/>
                    <a:pt x="385839" y="368969"/>
                  </a:cubicBezTo>
                  <a:close/>
                </a:path>
              </a:pathLst>
            </a:custGeom>
            <a:solidFill>
              <a:srgbClr val="3E74A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9" name="Google Shape;279;p17"/>
            <p:cNvSpPr/>
            <p:nvPr/>
          </p:nvSpPr>
          <p:spPr>
            <a:xfrm>
              <a:off x="-3753504" y="1654755"/>
              <a:ext cx="445940" cy="439270"/>
            </a:xfrm>
            <a:custGeom>
              <a:rect b="b" l="l" r="r" t="t"/>
              <a:pathLst>
                <a:path extrusionOk="0" h="428556" w="435063">
                  <a:moveTo>
                    <a:pt x="0" y="74581"/>
                  </a:moveTo>
                  <a:lnTo>
                    <a:pt x="0" y="345335"/>
                  </a:lnTo>
                  <a:cubicBezTo>
                    <a:pt x="19" y="389070"/>
                    <a:pt x="33790" y="425377"/>
                    <a:pt x="77410" y="428557"/>
                  </a:cubicBezTo>
                  <a:lnTo>
                    <a:pt x="435063" y="426319"/>
                  </a:lnTo>
                  <a:cubicBezTo>
                    <a:pt x="435063" y="420456"/>
                    <a:pt x="406774" y="409783"/>
                    <a:pt x="372004" y="409783"/>
                  </a:cubicBezTo>
                  <a:lnTo>
                    <a:pt x="226752" y="409783"/>
                  </a:lnTo>
                  <a:cubicBezTo>
                    <a:pt x="200845" y="409783"/>
                    <a:pt x="179843" y="388781"/>
                    <a:pt x="179843" y="362874"/>
                  </a:cubicBezTo>
                  <a:lnTo>
                    <a:pt x="179843" y="74581"/>
                  </a:lnTo>
                  <a:cubicBezTo>
                    <a:pt x="179843" y="33391"/>
                    <a:pt x="146452" y="0"/>
                    <a:pt x="105262" y="0"/>
                  </a:cubicBezTo>
                  <a:lnTo>
                    <a:pt x="74761" y="0"/>
                  </a:lnTo>
                  <a:cubicBezTo>
                    <a:pt x="33571" y="-99"/>
                    <a:pt x="100" y="33211"/>
                    <a:pt x="0" y="74401"/>
                  </a:cubicBezTo>
                  <a:cubicBezTo>
                    <a:pt x="0" y="74461"/>
                    <a:pt x="0" y="74521"/>
                    <a:pt x="0" y="74581"/>
                  </a:cubicBezTo>
                  <a:close/>
                </a:path>
              </a:pathLst>
            </a:custGeom>
            <a:solidFill>
              <a:srgbClr val="6B9BC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280" name="Google Shape;280;p17"/>
          <p:cNvSpPr txBox="1"/>
          <p:nvPr/>
        </p:nvSpPr>
        <p:spPr>
          <a:xfrm>
            <a:off x="945325" y="1761300"/>
            <a:ext cx="10026600" cy="708000"/>
          </a:xfrm>
          <a:prstGeom prst="rect">
            <a:avLst/>
          </a:prstGeom>
          <a:noFill/>
          <a:ln>
            <a:noFill/>
          </a:ln>
        </p:spPr>
        <p:txBody>
          <a:bodyPr anchorCtr="0" anchor="t" bIns="45700" lIns="91425" spcFirstLastPara="1" rIns="91425" wrap="square" tIns="45700">
            <a:spAutoFit/>
          </a:bodyPr>
          <a:lstStyle/>
          <a:p>
            <a:pPr indent="-355600" lvl="0" marL="457200" marR="0" rtl="0" algn="just">
              <a:spcBef>
                <a:spcPts val="0"/>
              </a:spcBef>
              <a:spcAft>
                <a:spcPts val="0"/>
              </a:spcAft>
              <a:buClr>
                <a:schemeClr val="dk1"/>
              </a:buClr>
              <a:buSzPts val="2000"/>
              <a:buFont typeface="Arial"/>
              <a:buChar char="-"/>
            </a:pPr>
            <a:r>
              <a:rPr b="1" lang="en-PH" sz="2000">
                <a:solidFill>
                  <a:schemeClr val="dk1"/>
                </a:solidFill>
              </a:rPr>
              <a:t>Visiter</a:t>
            </a:r>
            <a:r>
              <a:rPr lang="en-PH" sz="2000">
                <a:solidFill>
                  <a:schemeClr val="dk1"/>
                </a:solidFill>
              </a:rPr>
              <a:t> : Người truy cập vào website mà chưa có tài khoản hoặc chưa đăng nhập</a:t>
            </a:r>
            <a:endParaRPr sz="2000">
              <a:solidFill>
                <a:schemeClr val="dk1"/>
              </a:solidFill>
              <a:latin typeface="Arial"/>
              <a:ea typeface="Arial"/>
              <a:cs typeface="Arial"/>
              <a:sym typeface="Arial"/>
            </a:endParaRPr>
          </a:p>
          <a:p>
            <a:pPr indent="0" lvl="0" marL="0" marR="0" rtl="0" algn="l">
              <a:spcBef>
                <a:spcPts val="0"/>
              </a:spcBef>
              <a:spcAft>
                <a:spcPts val="0"/>
              </a:spcAft>
              <a:buNone/>
            </a:pPr>
            <a:r>
              <a:t/>
            </a:r>
            <a:endParaRPr sz="2000">
              <a:solidFill>
                <a:srgbClr val="3E74A6"/>
              </a:solidFill>
              <a:latin typeface="Arial"/>
              <a:ea typeface="Arial"/>
              <a:cs typeface="Arial"/>
              <a:sym typeface="Arial"/>
            </a:endParaRPr>
          </a:p>
        </p:txBody>
      </p:sp>
      <p:sp>
        <p:nvSpPr>
          <p:cNvPr id="281" name="Google Shape;281;p17"/>
          <p:cNvSpPr txBox="1"/>
          <p:nvPr/>
        </p:nvSpPr>
        <p:spPr>
          <a:xfrm>
            <a:off x="733724" y="987325"/>
            <a:ext cx="62142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PH" sz="3200">
                <a:solidFill>
                  <a:srgbClr val="3E74A6"/>
                </a:solidFill>
              </a:rPr>
              <a:t>3</a:t>
            </a:r>
            <a:r>
              <a:rPr b="1" lang="en-PH" sz="3200">
                <a:solidFill>
                  <a:srgbClr val="3E74A6"/>
                </a:solidFill>
              </a:rPr>
              <a:t>. Một số thuật ngữ quan trọng</a:t>
            </a:r>
            <a:endParaRPr b="1" sz="3200">
              <a:solidFill>
                <a:srgbClr val="3E74A6"/>
              </a:solidFill>
            </a:endParaRPr>
          </a:p>
        </p:txBody>
      </p:sp>
      <p:sp>
        <p:nvSpPr>
          <p:cNvPr id="282" name="Google Shape;282;p17"/>
          <p:cNvSpPr txBox="1"/>
          <p:nvPr/>
        </p:nvSpPr>
        <p:spPr>
          <a:xfrm>
            <a:off x="945325" y="2138775"/>
            <a:ext cx="8017800" cy="4926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Char char="-"/>
            </a:pPr>
            <a:r>
              <a:rPr b="1" lang="en-PH" sz="2000">
                <a:solidFill>
                  <a:schemeClr val="dk1"/>
                </a:solidFill>
              </a:rPr>
              <a:t>User</a:t>
            </a:r>
            <a:r>
              <a:rPr lang="en-PH" sz="2000">
                <a:solidFill>
                  <a:schemeClr val="dk1"/>
                </a:solidFill>
              </a:rPr>
              <a:t>: Người dùng đã đăng ký tài khoản  </a:t>
            </a:r>
            <a:endParaRPr sz="1000"/>
          </a:p>
        </p:txBody>
      </p:sp>
      <p:sp>
        <p:nvSpPr>
          <p:cNvPr id="283" name="Google Shape;283;p17"/>
          <p:cNvSpPr txBox="1"/>
          <p:nvPr/>
        </p:nvSpPr>
        <p:spPr>
          <a:xfrm>
            <a:off x="945325" y="2631363"/>
            <a:ext cx="9366300" cy="4926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Char char="-"/>
            </a:pPr>
            <a:r>
              <a:rPr b="1" lang="en-PH" sz="2000">
                <a:solidFill>
                  <a:schemeClr val="dk1"/>
                </a:solidFill>
              </a:rPr>
              <a:t>Account</a:t>
            </a:r>
            <a:r>
              <a:rPr lang="en-PH" sz="2000">
                <a:solidFill>
                  <a:schemeClr val="dk1"/>
                </a:solidFill>
              </a:rPr>
              <a:t>: Tài khoản của người dùng, được xác định bởi ID</a:t>
            </a:r>
            <a:endParaRPr sz="1000"/>
          </a:p>
        </p:txBody>
      </p:sp>
      <p:sp>
        <p:nvSpPr>
          <p:cNvPr id="284" name="Google Shape;284;p17"/>
          <p:cNvSpPr txBox="1"/>
          <p:nvPr/>
        </p:nvSpPr>
        <p:spPr>
          <a:xfrm>
            <a:off x="945325" y="3092413"/>
            <a:ext cx="9108900" cy="4926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Char char="-"/>
            </a:pPr>
            <a:r>
              <a:rPr b="1" lang="en-PH" sz="2000">
                <a:solidFill>
                  <a:schemeClr val="dk1"/>
                </a:solidFill>
              </a:rPr>
              <a:t>Admin</a:t>
            </a:r>
            <a:r>
              <a:rPr lang="en-PH" sz="2000">
                <a:solidFill>
                  <a:schemeClr val="dk1"/>
                </a:solidFill>
              </a:rPr>
              <a:t>: Quản trị viên, người quản lý website</a:t>
            </a:r>
            <a:endParaRPr sz="1200"/>
          </a:p>
        </p:txBody>
      </p:sp>
      <p:sp>
        <p:nvSpPr>
          <p:cNvPr id="285" name="Google Shape;285;p17"/>
          <p:cNvSpPr txBox="1"/>
          <p:nvPr/>
        </p:nvSpPr>
        <p:spPr>
          <a:xfrm>
            <a:off x="945313" y="3522300"/>
            <a:ext cx="9108900" cy="5232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chemeClr val="dk1"/>
              </a:buClr>
              <a:buSzPts val="2200"/>
              <a:buChar char="-"/>
            </a:pPr>
            <a:r>
              <a:rPr b="1" lang="en-PH" sz="2000">
                <a:solidFill>
                  <a:schemeClr val="dk1"/>
                </a:solidFill>
              </a:rPr>
              <a:t>Software Requirements Specifications: </a:t>
            </a:r>
            <a:r>
              <a:rPr lang="en-PH" sz="2000">
                <a:solidFill>
                  <a:schemeClr val="dk1"/>
                </a:solidFill>
              </a:rPr>
              <a:t>Đặc tả yêu cầu phần </a:t>
            </a:r>
            <a:r>
              <a:rPr lang="en-PH" sz="2200">
                <a:solidFill>
                  <a:schemeClr val="dk1"/>
                </a:solidFill>
              </a:rPr>
              <a:t>mềm</a:t>
            </a:r>
            <a:endParaRPr sz="2400"/>
          </a:p>
        </p:txBody>
      </p:sp>
      <p:sp>
        <p:nvSpPr>
          <p:cNvPr id="286" name="Google Shape;286;p17"/>
          <p:cNvSpPr txBox="1"/>
          <p:nvPr/>
        </p:nvSpPr>
        <p:spPr>
          <a:xfrm>
            <a:off x="945313" y="4040075"/>
            <a:ext cx="9108900" cy="4926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dk1"/>
              </a:buClr>
              <a:buSzPts val="2000"/>
              <a:buChar char="-"/>
            </a:pPr>
            <a:r>
              <a:rPr b="1" lang="en-PH" sz="2000">
                <a:solidFill>
                  <a:schemeClr val="dk1"/>
                </a:solidFill>
              </a:rPr>
              <a:t>Use Case</a:t>
            </a:r>
            <a:r>
              <a:rPr lang="en-PH" sz="2000">
                <a:solidFill>
                  <a:schemeClr val="dk1"/>
                </a:solidFill>
              </a:rPr>
              <a:t>: Biểu đồ mô tả những yêu cầu chức năng của hệ thống</a:t>
            </a:r>
            <a:endParaRPr sz="1200"/>
          </a:p>
        </p:txBody>
      </p:sp>
      <p:sp>
        <p:nvSpPr>
          <p:cNvPr id="287" name="Google Shape;287;p17"/>
          <p:cNvSpPr txBox="1"/>
          <p:nvPr/>
        </p:nvSpPr>
        <p:spPr>
          <a:xfrm>
            <a:off x="945325" y="4532663"/>
            <a:ext cx="8626800" cy="4926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Char char="-"/>
            </a:pPr>
            <a:r>
              <a:rPr b="1" lang="en-PH" sz="2000"/>
              <a:t>Web sever</a:t>
            </a:r>
            <a:r>
              <a:rPr lang="en-PH" sz="2000"/>
              <a:t>: Phần mềm máy chủ cung cấp tài nguyên cho máy khách</a:t>
            </a:r>
            <a:endParaRPr sz="2000"/>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mph" presetID="8" presetSubtype="0">
                                  <p:stCondLst>
                                    <p:cond delay="500"/>
                                  </p:stCondLst>
                                  <p:childTnLst>
                                    <p:animRot by="-21600000">
                                      <p:cBhvr>
                                        <p:cTn dur="750" fill="hold"/>
                                        <p:tgtEl>
                                          <p:spTgt spid="257"/>
                                        </p:tgtEl>
                                        <p:attrNameLst>
                                          <p:attrName>r</p:attrName>
                                        </p:attrNameLst>
                                      </p:cBhvr>
                                    </p:animRot>
                                  </p:childTnLst>
                                </p:cTn>
                              </p:par>
                              <p:par>
                                <p:cTn fill="hold" nodeType="withEffect" presetClass="entr" presetID="1" presetSubtype="0">
                                  <p:stCondLst>
                                    <p:cond delay="0"/>
                                  </p:stCondLst>
                                  <p:childTnLst>
                                    <p:set>
                                      <p:cBhvr>
                                        <p:cTn dur="1" fill="hold">
                                          <p:stCondLst>
                                            <p:cond delay="0"/>
                                          </p:stCondLst>
                                        </p:cTn>
                                        <p:tgtEl>
                                          <p:spTgt spid="239"/>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23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500"/>
                                        <p:tgtEl>
                                          <p:spTgt spid="2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000"/>
                                        <p:tgtEl>
                                          <p:spTgt spid="2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CA7CE"/>
        </a:solidFill>
      </p:bgPr>
    </p:bg>
    <p:spTree>
      <p:nvGrpSpPr>
        <p:cNvPr id="291" name="Shape 291"/>
        <p:cNvGrpSpPr/>
        <p:nvPr/>
      </p:nvGrpSpPr>
      <p:grpSpPr>
        <a:xfrm>
          <a:off x="0" y="0"/>
          <a:ext cx="0" cy="0"/>
          <a:chOff x="0" y="0"/>
          <a:chExt cx="0" cy="0"/>
        </a:xfrm>
      </p:grpSpPr>
      <p:pic>
        <p:nvPicPr>
          <p:cNvPr descr="A person working on a computer&#10;&#10;Description automatically generated with medium confidence" id="292" name="Google Shape;292;p18"/>
          <p:cNvPicPr preferRelativeResize="0"/>
          <p:nvPr/>
        </p:nvPicPr>
        <p:blipFill rotWithShape="1">
          <a:blip r:embed="rId3">
            <a:alphaModFix/>
          </a:blip>
          <a:srcRect b="7806" l="0" r="0" t="7798"/>
          <a:stretch/>
        </p:blipFill>
        <p:spPr>
          <a:xfrm>
            <a:off x="-10510" y="-18442"/>
            <a:ext cx="12202511" cy="6876442"/>
          </a:xfrm>
          <a:prstGeom prst="rect">
            <a:avLst/>
          </a:prstGeom>
          <a:noFill/>
          <a:ln>
            <a:noFill/>
          </a:ln>
        </p:spPr>
      </p:pic>
      <p:sp>
        <p:nvSpPr>
          <p:cNvPr id="293" name="Google Shape;293;p18"/>
          <p:cNvSpPr txBox="1"/>
          <p:nvPr/>
        </p:nvSpPr>
        <p:spPr>
          <a:xfrm>
            <a:off x="1471612" y="2207916"/>
            <a:ext cx="9459000" cy="2555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PH" sz="8000">
                <a:solidFill>
                  <a:srgbClr val="C46B45"/>
                </a:solidFill>
              </a:rPr>
              <a:t>CÁC YÊU CẦU CHỨC NĂNG</a:t>
            </a:r>
            <a:endParaRPr b="1" sz="8000">
              <a:solidFill>
                <a:srgbClr val="20A29F"/>
              </a:solidFill>
              <a:latin typeface="Arial"/>
              <a:ea typeface="Arial"/>
              <a:cs typeface="Arial"/>
              <a:sym typeface="Arial"/>
            </a:endParaRPr>
          </a:p>
        </p:txBody>
      </p:sp>
      <p:sp>
        <p:nvSpPr>
          <p:cNvPr id="294" name="Google Shape;294;p18"/>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5" name="Google Shape;295;p18"/>
          <p:cNvSpPr/>
          <p:nvPr/>
        </p:nvSpPr>
        <p:spPr>
          <a:xfrm>
            <a:off x="-5545" y="-418881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3E74A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6" name="Google Shape;296;p18"/>
          <p:cNvSpPr/>
          <p:nvPr/>
        </p:nvSpPr>
        <p:spPr>
          <a:xfrm>
            <a:off x="-5545" y="6885143"/>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7" name="Google Shape;297;p18"/>
          <p:cNvSpPr/>
          <p:nvPr/>
        </p:nvSpPr>
        <p:spPr>
          <a:xfrm>
            <a:off x="-5545" y="-4221822"/>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F1D16A"/>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8" name="Google Shape;298;p18"/>
          <p:cNvSpPr/>
          <p:nvPr/>
        </p:nvSpPr>
        <p:spPr>
          <a:xfrm>
            <a:off x="-5545" y="6899620"/>
            <a:ext cx="12203091" cy="4237184"/>
          </a:xfrm>
          <a:custGeom>
            <a:rect b="b" l="l" r="r" t="t"/>
            <a:pathLst>
              <a:path extrusionOk="0" h="4237184" w="12203091">
                <a:moveTo>
                  <a:pt x="12203091" y="0"/>
                </a:moveTo>
                <a:lnTo>
                  <a:pt x="12203091" y="4237184"/>
                </a:lnTo>
                <a:lnTo>
                  <a:pt x="0" y="4237184"/>
                </a:lnTo>
                <a:lnTo>
                  <a:pt x="0" y="1539726"/>
                </a:lnTo>
                <a:lnTo>
                  <a:pt x="12203091" y="0"/>
                </a:lnTo>
                <a:close/>
              </a:path>
            </a:pathLst>
          </a:custGeom>
          <a:solidFill>
            <a:srgbClr val="7CA7C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99" name="Google Shape;299;p18"/>
          <p:cNvSpPr/>
          <p:nvPr/>
        </p:nvSpPr>
        <p:spPr>
          <a:xfrm>
            <a:off x="-5545" y="-4209624"/>
            <a:ext cx="12203091" cy="4178984"/>
          </a:xfrm>
          <a:custGeom>
            <a:rect b="b" l="l" r="r" t="t"/>
            <a:pathLst>
              <a:path extrusionOk="0" h="4178984" w="12203091">
                <a:moveTo>
                  <a:pt x="0" y="0"/>
                </a:moveTo>
                <a:lnTo>
                  <a:pt x="12203091" y="0"/>
                </a:lnTo>
                <a:lnTo>
                  <a:pt x="12203091" y="2639258"/>
                </a:lnTo>
                <a:lnTo>
                  <a:pt x="0" y="4178984"/>
                </a:lnTo>
                <a:lnTo>
                  <a:pt x="0" y="0"/>
                </a:lnTo>
                <a:close/>
              </a:path>
            </a:pathLst>
          </a:custGeom>
          <a:solidFill>
            <a:srgbClr val="7CA7C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00" name="Google Shape;300;p18"/>
          <p:cNvSpPr/>
          <p:nvPr/>
        </p:nvSpPr>
        <p:spPr>
          <a:xfrm rot="10800000">
            <a:off x="349705" y="5384400"/>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7CA7C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01" name="Google Shape;301;p18"/>
          <p:cNvSpPr/>
          <p:nvPr/>
        </p:nvSpPr>
        <p:spPr>
          <a:xfrm>
            <a:off x="-10511" y="-260679"/>
            <a:ext cx="11857622" cy="1730679"/>
          </a:xfrm>
          <a:custGeom>
            <a:rect b="b" l="l" r="r" t="t"/>
            <a:pathLst>
              <a:path extrusionOk="0" h="1730679" w="11857622">
                <a:moveTo>
                  <a:pt x="0" y="0"/>
                </a:moveTo>
                <a:lnTo>
                  <a:pt x="10510" y="0"/>
                </a:lnTo>
                <a:lnTo>
                  <a:pt x="10510" y="242237"/>
                </a:lnTo>
                <a:lnTo>
                  <a:pt x="11857622" y="242237"/>
                </a:lnTo>
                <a:lnTo>
                  <a:pt x="0" y="1730679"/>
                </a:lnTo>
                <a:close/>
              </a:path>
            </a:pathLst>
          </a:custGeom>
          <a:solidFill>
            <a:srgbClr val="7CA7C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302" name="Google Shape;302;p18"/>
          <p:cNvGrpSpPr/>
          <p:nvPr/>
        </p:nvGrpSpPr>
        <p:grpSpPr>
          <a:xfrm>
            <a:off x="11223818" y="-4138983"/>
            <a:ext cx="15749633" cy="4958748"/>
            <a:chOff x="-1672973" y="-2568213"/>
            <a:chExt cx="15749633" cy="4958748"/>
          </a:xfrm>
        </p:grpSpPr>
        <p:sp>
          <p:nvSpPr>
            <p:cNvPr id="303" name="Google Shape;303;p18"/>
            <p:cNvSpPr/>
            <p:nvPr/>
          </p:nvSpPr>
          <p:spPr>
            <a:xfrm rot="-5826371">
              <a:off x="4668774" y="-7833492"/>
              <a:ext cx="3066140" cy="15489305"/>
            </a:xfrm>
            <a:prstGeom prst="upArrow">
              <a:avLst>
                <a:gd fmla="val 50000" name="adj1"/>
                <a:gd fmla="val 40052" name="adj2"/>
              </a:avLst>
            </a:prstGeom>
            <a:solidFill>
              <a:srgbClr val="A9D18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04" name="Google Shape;304;p18"/>
            <p:cNvSpPr/>
            <p:nvPr/>
          </p:nvSpPr>
          <p:spPr>
            <a:xfrm rot="-434786">
              <a:off x="-212022" y="-855453"/>
              <a:ext cx="13977662" cy="1400010"/>
            </a:xfrm>
            <a:prstGeom prst="rect">
              <a:avLst/>
            </a:prstGeom>
          </p:spPr>
          <p:txBody>
            <a:bodyPr>
              <a:prstTxWarp prst="textPlain"/>
            </a:bodyPr>
            <a:lstStyle/>
            <a:p>
              <a:pPr lvl="0" algn="l"/>
              <a:r>
                <a:rPr b="1" i="0">
                  <a:ln>
                    <a:noFill/>
                  </a:ln>
                  <a:solidFill>
                    <a:srgbClr val="FFFFFF"/>
                  </a:solidFill>
                  <a:latin typeface="Arial"/>
                </a:rPr>
                <a:t>NỘI DUNG 2</a:t>
              </a:r>
            </a:p>
          </p:txBody>
        </p:sp>
      </p:grpSp>
      <p:grpSp>
        <p:nvGrpSpPr>
          <p:cNvPr id="305" name="Google Shape;305;p18"/>
          <p:cNvGrpSpPr/>
          <p:nvPr/>
        </p:nvGrpSpPr>
        <p:grpSpPr>
          <a:xfrm>
            <a:off x="-14574493" y="6177195"/>
            <a:ext cx="15743253" cy="4996196"/>
            <a:chOff x="-1871786" y="4479025"/>
            <a:chExt cx="15743253" cy="4996196"/>
          </a:xfrm>
        </p:grpSpPr>
        <p:sp>
          <p:nvSpPr>
            <p:cNvPr id="306" name="Google Shape;306;p18"/>
            <p:cNvSpPr/>
            <p:nvPr/>
          </p:nvSpPr>
          <p:spPr>
            <a:xfrm flipH="1" rot="4964768">
              <a:off x="4466770" y="-762877"/>
              <a:ext cx="3066140" cy="15480000"/>
            </a:xfrm>
            <a:prstGeom prst="upArrow">
              <a:avLst>
                <a:gd fmla="val 50000" name="adj1"/>
                <a:gd fmla="val 40052" name="adj2"/>
              </a:avLst>
            </a:prstGeom>
            <a:solidFill>
              <a:srgbClr val="CB584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07" name="Google Shape;307;p18"/>
            <p:cNvSpPr/>
            <p:nvPr/>
          </p:nvSpPr>
          <p:spPr>
            <a:xfrm rot="-434786">
              <a:off x="-1562861" y="6332949"/>
              <a:ext cx="13944937" cy="1400010"/>
            </a:xfrm>
            <a:prstGeom prst="rect">
              <a:avLst/>
            </a:prstGeom>
          </p:spPr>
          <p:txBody>
            <a:bodyPr>
              <a:prstTxWarp prst="textPlain"/>
            </a:bodyPr>
            <a:lstStyle/>
            <a:p>
              <a:pPr lvl="0" algn="l"/>
              <a:r>
                <a:rPr b="1" i="0">
                  <a:ln>
                    <a:noFill/>
                  </a:ln>
                  <a:solidFill>
                    <a:srgbClr val="FFFFFF"/>
                  </a:solidFill>
                  <a:latin typeface="Arial"/>
                </a:rPr>
                <a:t>NỘI DUNG 2</a:t>
              </a:r>
            </a:p>
          </p:txBody>
        </p:sp>
      </p:grpSp>
      <p:sp>
        <p:nvSpPr>
          <p:cNvPr id="308" name="Google Shape;308;p18"/>
          <p:cNvSpPr/>
          <p:nvPr/>
        </p:nvSpPr>
        <p:spPr>
          <a:xfrm>
            <a:off x="-10510" y="145800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09" name="Google Shape;309;p18"/>
          <p:cNvSpPr/>
          <p:nvPr/>
        </p:nvSpPr>
        <p:spPr>
          <a:xfrm rot="-432097">
            <a:off x="-121452" y="680091"/>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10" name="Google Shape;310;p18"/>
          <p:cNvSpPr/>
          <p:nvPr/>
        </p:nvSpPr>
        <p:spPr>
          <a:xfrm>
            <a:off x="12062747" y="0"/>
            <a:ext cx="144000" cy="5400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11" name="Google Shape;311;p18"/>
          <p:cNvSpPr/>
          <p:nvPr/>
        </p:nvSpPr>
        <p:spPr>
          <a:xfrm rot="-432097">
            <a:off x="-121453" y="6063612"/>
            <a:ext cx="12645109" cy="114299"/>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500"/>
                                        <p:tgtEl>
                                          <p:spTgt spid="293"/>
                                        </p:tgtEl>
                                      </p:cBhvr>
                                    </p:animEffect>
                                  </p:childTnLst>
                                </p:cTn>
                              </p:par>
                              <p:par>
                                <p:cTn fill="hold" nodeType="withEffect" presetClass="entr" presetID="10" presetSubtype="0">
                                  <p:stCondLst>
                                    <p:cond delay="250"/>
                                  </p:stCondLst>
                                  <p:childTnLst>
                                    <p:set>
                                      <p:cBhvr>
                                        <p:cTn dur="1" fill="hold">
                                          <p:stCondLst>
                                            <p:cond delay="0"/>
                                          </p:stCondLst>
                                        </p:cTn>
                                        <p:tgtEl>
                                          <p:spTgt spid="292"/>
                                        </p:tgtEl>
                                        <p:attrNameLst>
                                          <p:attrName>style.visibility</p:attrName>
                                        </p:attrNameLst>
                                      </p:cBhvr>
                                      <p:to>
                                        <p:strVal val="visible"/>
                                      </p:to>
                                    </p:set>
                                    <p:animEffect filter="fade" transition="in">
                                      <p:cBhvr>
                                        <p:cTn dur="500"/>
                                        <p:tgtEl>
                                          <p:spTgt spid="292"/>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250"/>
                                        <p:tgtEl>
                                          <p:spTgt spid="309"/>
                                        </p:tgtEl>
                                      </p:cBhvr>
                                    </p:animEffect>
                                  </p:childTnLst>
                                </p:cTn>
                              </p:par>
                              <p:par>
                                <p:cTn fill="hold" nodeType="withEffect" presetClass="entr" presetID="10" presetSubtype="0">
                                  <p:stCondLst>
                                    <p:cond delay="250"/>
                                  </p:stCondLst>
                                  <p:childTnLst>
                                    <p:set>
                                      <p:cBhvr>
                                        <p:cTn dur="1" fill="hold">
                                          <p:stCondLst>
                                            <p:cond delay="0"/>
                                          </p:stCondLst>
                                        </p:cTn>
                                        <p:tgtEl>
                                          <p:spTgt spid="308"/>
                                        </p:tgtEl>
                                        <p:attrNameLst>
                                          <p:attrName>style.visibility</p:attrName>
                                        </p:attrNameLst>
                                      </p:cBhvr>
                                      <p:to>
                                        <p:strVal val="visible"/>
                                      </p:to>
                                    </p:set>
                                    <p:animEffect filter="fade" transition="in">
                                      <p:cBhvr>
                                        <p:cTn dur="250"/>
                                        <p:tgtEl>
                                          <p:spTgt spid="308"/>
                                        </p:tgtEl>
                                      </p:cBhvr>
                                    </p:animEffect>
                                  </p:childTnLst>
                                </p:cTn>
                              </p:par>
                              <p:par>
                                <p:cTn fill="hold" nodeType="withEffect" presetClass="entr" presetID="10" presetSubtype="0">
                                  <p:stCondLst>
                                    <p:cond delay="500"/>
                                  </p:stCondLst>
                                  <p:childTnLst>
                                    <p:set>
                                      <p:cBhvr>
                                        <p:cTn dur="1" fill="hold">
                                          <p:stCondLst>
                                            <p:cond delay="0"/>
                                          </p:stCondLst>
                                        </p:cTn>
                                        <p:tgtEl>
                                          <p:spTgt spid="311"/>
                                        </p:tgtEl>
                                        <p:attrNameLst>
                                          <p:attrName>style.visibility</p:attrName>
                                        </p:attrNameLst>
                                      </p:cBhvr>
                                      <p:to>
                                        <p:strVal val="visible"/>
                                      </p:to>
                                    </p:set>
                                    <p:animEffect filter="fade" transition="in">
                                      <p:cBhvr>
                                        <p:cTn dur="250"/>
                                        <p:tgtEl>
                                          <p:spTgt spid="311"/>
                                        </p:tgtEl>
                                      </p:cBhvr>
                                    </p:animEffect>
                                  </p:childTnLst>
                                </p:cTn>
                              </p:par>
                              <p:par>
                                <p:cTn fill="hold" nodeType="withEffect" presetClass="entr" presetID="10" presetSubtype="0">
                                  <p:stCondLst>
                                    <p:cond delay="750"/>
                                  </p:stCondLst>
                                  <p:childTnLst>
                                    <p:set>
                                      <p:cBhvr>
                                        <p:cTn dur="1" fill="hold">
                                          <p:stCondLst>
                                            <p:cond delay="0"/>
                                          </p:stCondLst>
                                        </p:cTn>
                                        <p:tgtEl>
                                          <p:spTgt spid="310"/>
                                        </p:tgtEl>
                                        <p:attrNameLst>
                                          <p:attrName>style.visibility</p:attrName>
                                        </p:attrNameLst>
                                      </p:cBhvr>
                                      <p:to>
                                        <p:strVal val="visible"/>
                                      </p:to>
                                    </p:set>
                                    <p:animEffect filter="fade" transition="in">
                                      <p:cBhvr>
                                        <p:cTn dur="250"/>
                                        <p:tgtEl>
                                          <p:spTgt spid="3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CA7CE"/>
        </a:solidFill>
      </p:bgPr>
    </p:bg>
    <p:spTree>
      <p:nvGrpSpPr>
        <p:cNvPr id="315" name="Shape 315"/>
        <p:cNvGrpSpPr/>
        <p:nvPr/>
      </p:nvGrpSpPr>
      <p:grpSpPr>
        <a:xfrm>
          <a:off x="0" y="0"/>
          <a:ext cx="0" cy="0"/>
          <a:chOff x="0" y="0"/>
          <a:chExt cx="0" cy="0"/>
        </a:xfrm>
      </p:grpSpPr>
      <p:grpSp>
        <p:nvGrpSpPr>
          <p:cNvPr id="316" name="Google Shape;316;p19"/>
          <p:cNvGrpSpPr/>
          <p:nvPr/>
        </p:nvGrpSpPr>
        <p:grpSpPr>
          <a:xfrm>
            <a:off x="186896" y="170557"/>
            <a:ext cx="11502887" cy="6188765"/>
            <a:chOff x="344557" y="334618"/>
            <a:chExt cx="11502887" cy="6188765"/>
          </a:xfrm>
        </p:grpSpPr>
        <p:sp>
          <p:nvSpPr>
            <p:cNvPr id="317" name="Google Shape;317;p19"/>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18" name="Google Shape;318;p19"/>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319" name="Google Shape;319;p19"/>
            <p:cNvGrpSpPr/>
            <p:nvPr/>
          </p:nvGrpSpPr>
          <p:grpSpPr>
            <a:xfrm>
              <a:off x="486382" y="464073"/>
              <a:ext cx="175098" cy="175098"/>
              <a:chOff x="2256816" y="1157591"/>
              <a:chExt cx="447474" cy="447473"/>
            </a:xfrm>
          </p:grpSpPr>
          <p:cxnSp>
            <p:nvCxnSpPr>
              <p:cNvPr id="320" name="Google Shape;320;p19"/>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321" name="Google Shape;321;p19"/>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322" name="Google Shape;322;p19"/>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323" name="Google Shape;323;p19"/>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324" name="Google Shape;324;p19"/>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325" name="Google Shape;325;p19"/>
          <p:cNvGrpSpPr/>
          <p:nvPr/>
        </p:nvGrpSpPr>
        <p:grpSpPr>
          <a:xfrm>
            <a:off x="268423" y="244386"/>
            <a:ext cx="11502887" cy="6188765"/>
            <a:chOff x="344557" y="334618"/>
            <a:chExt cx="11502887" cy="6188765"/>
          </a:xfrm>
        </p:grpSpPr>
        <p:sp>
          <p:nvSpPr>
            <p:cNvPr id="326" name="Google Shape;326;p19"/>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27" name="Google Shape;327;p19"/>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328" name="Google Shape;328;p19"/>
            <p:cNvGrpSpPr/>
            <p:nvPr/>
          </p:nvGrpSpPr>
          <p:grpSpPr>
            <a:xfrm>
              <a:off x="486382" y="464073"/>
              <a:ext cx="175098" cy="175098"/>
              <a:chOff x="2256816" y="1157591"/>
              <a:chExt cx="447474" cy="447473"/>
            </a:xfrm>
          </p:grpSpPr>
          <p:cxnSp>
            <p:nvCxnSpPr>
              <p:cNvPr id="329" name="Google Shape;329;p19"/>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330" name="Google Shape;330;p19"/>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331" name="Google Shape;331;p19"/>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332" name="Google Shape;332;p19"/>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333" name="Google Shape;333;p19"/>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334" name="Google Shape;334;p19"/>
          <p:cNvGrpSpPr/>
          <p:nvPr/>
        </p:nvGrpSpPr>
        <p:grpSpPr>
          <a:xfrm>
            <a:off x="344557" y="334618"/>
            <a:ext cx="11502887" cy="6188765"/>
            <a:chOff x="344557" y="334618"/>
            <a:chExt cx="11502887" cy="6188765"/>
          </a:xfrm>
        </p:grpSpPr>
        <p:sp>
          <p:nvSpPr>
            <p:cNvPr id="335" name="Google Shape;335;p19"/>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36" name="Google Shape;336;p19"/>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337" name="Google Shape;337;p19"/>
            <p:cNvGrpSpPr/>
            <p:nvPr/>
          </p:nvGrpSpPr>
          <p:grpSpPr>
            <a:xfrm>
              <a:off x="486382" y="464073"/>
              <a:ext cx="175098" cy="175098"/>
              <a:chOff x="2256816" y="1157591"/>
              <a:chExt cx="447474" cy="447473"/>
            </a:xfrm>
          </p:grpSpPr>
          <p:cxnSp>
            <p:nvCxnSpPr>
              <p:cNvPr id="338" name="Google Shape;338;p19"/>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339" name="Google Shape;339;p19"/>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340" name="Google Shape;340;p19"/>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341" name="Google Shape;341;p19"/>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342" name="Google Shape;342;p19"/>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343" name="Google Shape;343;p19"/>
          <p:cNvSpPr/>
          <p:nvPr/>
        </p:nvSpPr>
        <p:spPr>
          <a:xfrm flipH="1" rot="220563">
            <a:off x="9824159" y="6623628"/>
            <a:ext cx="790308" cy="220814"/>
          </a:xfrm>
          <a:custGeom>
            <a:rect b="b" l="l" r="r" t="t"/>
            <a:pathLst>
              <a:path extrusionOk="0" h="118398" w="423755">
                <a:moveTo>
                  <a:pt x="0" y="31654"/>
                </a:moveTo>
                <a:cubicBezTo>
                  <a:pt x="0" y="31654"/>
                  <a:pt x="129462" y="57011"/>
                  <a:pt x="136148" y="55674"/>
                </a:cubicBezTo>
                <a:cubicBezTo>
                  <a:pt x="142835" y="54336"/>
                  <a:pt x="284281" y="-8388"/>
                  <a:pt x="298966" y="947"/>
                </a:cubicBezTo>
                <a:cubicBezTo>
                  <a:pt x="313651" y="10283"/>
                  <a:pt x="399058" y="46338"/>
                  <a:pt x="417729" y="54336"/>
                </a:cubicBezTo>
                <a:cubicBezTo>
                  <a:pt x="436400" y="62335"/>
                  <a:pt x="407057" y="65009"/>
                  <a:pt x="392398" y="65009"/>
                </a:cubicBezTo>
                <a:cubicBezTo>
                  <a:pt x="377739" y="65009"/>
                  <a:pt x="293617" y="30316"/>
                  <a:pt x="284384" y="36977"/>
                </a:cubicBezTo>
                <a:cubicBezTo>
                  <a:pt x="275152" y="43638"/>
                  <a:pt x="357782" y="57011"/>
                  <a:pt x="357782" y="62335"/>
                </a:cubicBezTo>
                <a:cubicBezTo>
                  <a:pt x="357782" y="67658"/>
                  <a:pt x="136251" y="118399"/>
                  <a:pt x="122904" y="118399"/>
                </a:cubicBezTo>
                <a:cubicBezTo>
                  <a:pt x="109556" y="118399"/>
                  <a:pt x="6789" y="109063"/>
                  <a:pt x="6789" y="109063"/>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44" name="Google Shape;344;p19"/>
          <p:cNvSpPr/>
          <p:nvPr/>
        </p:nvSpPr>
        <p:spPr>
          <a:xfrm flipH="1" rot="-226229">
            <a:off x="10454609" y="4475108"/>
            <a:ext cx="1610681" cy="1730535"/>
          </a:xfrm>
          <a:custGeom>
            <a:rect b="b" l="l" r="r" t="t"/>
            <a:pathLst>
              <a:path extrusionOk="0" h="927895" w="863630">
                <a:moveTo>
                  <a:pt x="860389" y="196250"/>
                </a:moveTo>
                <a:cubicBezTo>
                  <a:pt x="868412" y="388437"/>
                  <a:pt x="866407" y="492541"/>
                  <a:pt x="796326" y="572600"/>
                </a:cubicBezTo>
                <a:cubicBezTo>
                  <a:pt x="726246" y="652658"/>
                  <a:pt x="530073" y="632676"/>
                  <a:pt x="530073" y="632676"/>
                </a:cubicBezTo>
                <a:cubicBezTo>
                  <a:pt x="530073" y="632676"/>
                  <a:pt x="510734" y="915568"/>
                  <a:pt x="236456" y="927604"/>
                </a:cubicBezTo>
                <a:cubicBezTo>
                  <a:pt x="-37821" y="939640"/>
                  <a:pt x="-77169" y="575274"/>
                  <a:pt x="137701" y="481843"/>
                </a:cubicBezTo>
                <a:cubicBezTo>
                  <a:pt x="342232" y="392912"/>
                  <a:pt x="407298" y="367066"/>
                  <a:pt x="478021" y="146872"/>
                </a:cubicBezTo>
                <a:cubicBezTo>
                  <a:pt x="542675" y="-54264"/>
                  <a:pt x="744274" y="-15945"/>
                  <a:pt x="792340" y="68125"/>
                </a:cubicBezTo>
                <a:cubicBezTo>
                  <a:pt x="840406" y="152196"/>
                  <a:pt x="860389" y="196250"/>
                  <a:pt x="860389" y="196250"/>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45" name="Google Shape;345;p19"/>
          <p:cNvSpPr/>
          <p:nvPr/>
        </p:nvSpPr>
        <p:spPr>
          <a:xfrm flipH="1">
            <a:off x="10581636" y="5364050"/>
            <a:ext cx="233174" cy="306174"/>
          </a:xfrm>
          <a:custGeom>
            <a:rect b="b" l="l" r="r" t="t"/>
            <a:pathLst>
              <a:path extrusionOk="0" h="164167" w="125025">
                <a:moveTo>
                  <a:pt x="0" y="0"/>
                </a:moveTo>
                <a:cubicBezTo>
                  <a:pt x="69720" y="13682"/>
                  <a:pt x="110765" y="87440"/>
                  <a:pt x="124113" y="152119"/>
                </a:cubicBezTo>
                <a:cubicBezTo>
                  <a:pt x="137460" y="216799"/>
                  <a:pt x="0" y="0"/>
                  <a:pt x="0" y="0"/>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346" name="Google Shape;346;p19"/>
          <p:cNvGrpSpPr/>
          <p:nvPr/>
        </p:nvGrpSpPr>
        <p:grpSpPr>
          <a:xfrm flipH="1">
            <a:off x="10479300" y="5239472"/>
            <a:ext cx="1020140" cy="1731775"/>
            <a:chOff x="-78867" y="1285736"/>
            <a:chExt cx="546988" cy="928560"/>
          </a:xfrm>
        </p:grpSpPr>
        <p:sp>
          <p:nvSpPr>
            <p:cNvPr id="347" name="Google Shape;347;p19"/>
            <p:cNvSpPr/>
            <p:nvPr/>
          </p:nvSpPr>
          <p:spPr>
            <a:xfrm>
              <a:off x="-60755" y="1285736"/>
              <a:ext cx="528876" cy="928560"/>
            </a:xfrm>
            <a:custGeom>
              <a:rect b="b" l="l" r="r" t="t"/>
              <a:pathLst>
                <a:path extrusionOk="0" h="928560" w="528876">
                  <a:moveTo>
                    <a:pt x="232197" y="17086"/>
                  </a:moveTo>
                  <a:cubicBezTo>
                    <a:pt x="232197" y="17086"/>
                    <a:pt x="98054" y="107097"/>
                    <a:pt x="25994" y="151228"/>
                  </a:cubicBezTo>
                  <a:cubicBezTo>
                    <a:pt x="-46067" y="195360"/>
                    <a:pt x="52020" y="669719"/>
                    <a:pt x="76040" y="845884"/>
                  </a:cubicBezTo>
                  <a:cubicBezTo>
                    <a:pt x="100060" y="1022049"/>
                    <a:pt x="516478" y="861906"/>
                    <a:pt x="516478" y="861906"/>
                  </a:cubicBezTo>
                  <a:cubicBezTo>
                    <a:pt x="516478" y="861906"/>
                    <a:pt x="488523" y="713773"/>
                    <a:pt x="524527" y="475526"/>
                  </a:cubicBezTo>
                  <a:cubicBezTo>
                    <a:pt x="550245" y="304890"/>
                    <a:pt x="455785" y="197931"/>
                    <a:pt x="401752" y="123865"/>
                  </a:cubicBezTo>
                  <a:cubicBezTo>
                    <a:pt x="265269" y="-63075"/>
                    <a:pt x="232197" y="17086"/>
                    <a:pt x="232197" y="17086"/>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48" name="Google Shape;348;p19"/>
            <p:cNvSpPr/>
            <p:nvPr/>
          </p:nvSpPr>
          <p:spPr>
            <a:xfrm>
              <a:off x="-78867" y="1438971"/>
              <a:ext cx="526694" cy="749520"/>
            </a:xfrm>
            <a:custGeom>
              <a:rect b="b" l="l" r="r" t="t"/>
              <a:pathLst>
                <a:path extrusionOk="0" h="749520" w="526694">
                  <a:moveTo>
                    <a:pt x="118301" y="0"/>
                  </a:moveTo>
                  <a:cubicBezTo>
                    <a:pt x="272451" y="188175"/>
                    <a:pt x="324555" y="223356"/>
                    <a:pt x="286467" y="350324"/>
                  </a:cubicBezTo>
                  <a:cubicBezTo>
                    <a:pt x="256429" y="450416"/>
                    <a:pt x="246425" y="486446"/>
                    <a:pt x="240433" y="520496"/>
                  </a:cubicBezTo>
                  <a:cubicBezTo>
                    <a:pt x="234441" y="554546"/>
                    <a:pt x="526694" y="498456"/>
                    <a:pt x="526694" y="498456"/>
                  </a:cubicBezTo>
                  <a:lnTo>
                    <a:pt x="524637" y="608579"/>
                  </a:lnTo>
                  <a:cubicBezTo>
                    <a:pt x="524637" y="608579"/>
                    <a:pt x="294337" y="718727"/>
                    <a:pt x="182234" y="740690"/>
                  </a:cubicBezTo>
                  <a:cubicBezTo>
                    <a:pt x="70132" y="762652"/>
                    <a:pt x="0" y="736729"/>
                    <a:pt x="0" y="736729"/>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349" name="Google Shape;349;p19"/>
          <p:cNvSpPr/>
          <p:nvPr/>
        </p:nvSpPr>
        <p:spPr>
          <a:xfrm flipH="1">
            <a:off x="10736583" y="4917893"/>
            <a:ext cx="333441" cy="694502"/>
          </a:xfrm>
          <a:custGeom>
            <a:rect b="b" l="l" r="r" t="t"/>
            <a:pathLst>
              <a:path extrusionOk="0" h="372385" w="178787">
                <a:moveTo>
                  <a:pt x="69437" y="0"/>
                </a:moveTo>
                <a:lnTo>
                  <a:pt x="0" y="205534"/>
                </a:lnTo>
                <a:cubicBezTo>
                  <a:pt x="0" y="205534"/>
                  <a:pt x="76124" y="411737"/>
                  <a:pt x="140083" y="365677"/>
                </a:cubicBezTo>
                <a:cubicBezTo>
                  <a:pt x="161969" y="349964"/>
                  <a:pt x="132085" y="225542"/>
                  <a:pt x="132085" y="225542"/>
                </a:cubicBezTo>
                <a:lnTo>
                  <a:pt x="178788" y="58713"/>
                </a:ln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0" name="Google Shape;350;p19"/>
          <p:cNvSpPr/>
          <p:nvPr/>
        </p:nvSpPr>
        <p:spPr>
          <a:xfrm flipH="1">
            <a:off x="10736438" y="4917893"/>
            <a:ext cx="235811" cy="547875"/>
          </a:xfrm>
          <a:custGeom>
            <a:rect b="b" l="l" r="r" t="t"/>
            <a:pathLst>
              <a:path extrusionOk="0" h="293765" w="126439">
                <a:moveTo>
                  <a:pt x="79736" y="225542"/>
                </a:moveTo>
                <a:lnTo>
                  <a:pt x="126439" y="58713"/>
                </a:lnTo>
                <a:lnTo>
                  <a:pt x="17012" y="0"/>
                </a:lnTo>
                <a:lnTo>
                  <a:pt x="218" y="49506"/>
                </a:lnTo>
                <a:cubicBezTo>
                  <a:pt x="-3408" y="215255"/>
                  <a:pt x="39026" y="270677"/>
                  <a:pt x="67649" y="290942"/>
                </a:cubicBezTo>
                <a:cubicBezTo>
                  <a:pt x="76573" y="297269"/>
                  <a:pt x="84263" y="292382"/>
                  <a:pt x="90795" y="282044"/>
                </a:cubicBezTo>
                <a:cubicBezTo>
                  <a:pt x="86089" y="252006"/>
                  <a:pt x="79736" y="225542"/>
                  <a:pt x="79736" y="225542"/>
                </a:cubicBezTo>
                <a:close/>
              </a:path>
            </a:pathLst>
          </a:custGeom>
          <a:solidFill>
            <a:srgbClr val="F5958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351" name="Google Shape;351;p19"/>
          <p:cNvGrpSpPr/>
          <p:nvPr/>
        </p:nvGrpSpPr>
        <p:grpSpPr>
          <a:xfrm>
            <a:off x="9832456" y="4987717"/>
            <a:ext cx="1910141" cy="2100572"/>
            <a:chOff x="5029704" y="1910103"/>
            <a:chExt cx="2234346" cy="2457100"/>
          </a:xfrm>
        </p:grpSpPr>
        <p:sp>
          <p:nvSpPr>
            <p:cNvPr id="352" name="Google Shape;352;p19"/>
            <p:cNvSpPr/>
            <p:nvPr/>
          </p:nvSpPr>
          <p:spPr>
            <a:xfrm flipH="1" rot="407187">
              <a:off x="5119796" y="2604994"/>
              <a:ext cx="2054160" cy="1646608"/>
            </a:xfrm>
            <a:custGeom>
              <a:rect b="b" l="l" r="r" t="t"/>
              <a:pathLst>
                <a:path extrusionOk="0" h="1646608" w="2054160">
                  <a:moveTo>
                    <a:pt x="387207" y="314"/>
                  </a:moveTo>
                  <a:cubicBezTo>
                    <a:pt x="178164" y="23541"/>
                    <a:pt x="160153" y="306027"/>
                    <a:pt x="64046" y="777695"/>
                  </a:cubicBezTo>
                  <a:cubicBezTo>
                    <a:pt x="-32060" y="1249364"/>
                    <a:pt x="-3279" y="1560685"/>
                    <a:pt x="42222" y="1620606"/>
                  </a:cubicBezTo>
                  <a:cubicBezTo>
                    <a:pt x="137753" y="1746721"/>
                    <a:pt x="1089289" y="1377954"/>
                    <a:pt x="1428064" y="1286724"/>
                  </a:cubicBezTo>
                  <a:lnTo>
                    <a:pt x="1461119" y="1278803"/>
                  </a:lnTo>
                  <a:lnTo>
                    <a:pt x="1507411" y="1273742"/>
                  </a:lnTo>
                  <a:cubicBezTo>
                    <a:pt x="1524609" y="1272900"/>
                    <a:pt x="1540171" y="1273376"/>
                    <a:pt x="1553278" y="1275564"/>
                  </a:cubicBezTo>
                  <a:cubicBezTo>
                    <a:pt x="1658137" y="1293068"/>
                    <a:pt x="1680018" y="1362863"/>
                    <a:pt x="1741115" y="1327964"/>
                  </a:cubicBezTo>
                  <a:cubicBezTo>
                    <a:pt x="1802214" y="1293068"/>
                    <a:pt x="1867744" y="1231915"/>
                    <a:pt x="1867744" y="1231915"/>
                  </a:cubicBezTo>
                  <a:cubicBezTo>
                    <a:pt x="1901970" y="1253680"/>
                    <a:pt x="1934139" y="1278526"/>
                    <a:pt x="1963850" y="1306140"/>
                  </a:cubicBezTo>
                  <a:cubicBezTo>
                    <a:pt x="2016251" y="1354165"/>
                    <a:pt x="2086100" y="1402246"/>
                    <a:pt x="2038076" y="1341093"/>
                  </a:cubicBezTo>
                  <a:cubicBezTo>
                    <a:pt x="1990051" y="1279940"/>
                    <a:pt x="1845917" y="1061584"/>
                    <a:pt x="1810966" y="1031007"/>
                  </a:cubicBezTo>
                  <a:cubicBezTo>
                    <a:pt x="1776011" y="1000428"/>
                    <a:pt x="1596984" y="1070336"/>
                    <a:pt x="1474676" y="1100913"/>
                  </a:cubicBezTo>
                  <a:lnTo>
                    <a:pt x="1471012" y="1104081"/>
                  </a:lnTo>
                  <a:lnTo>
                    <a:pt x="378512" y="1271188"/>
                  </a:lnTo>
                  <a:cubicBezTo>
                    <a:pt x="378512" y="1271188"/>
                    <a:pt x="544467" y="725294"/>
                    <a:pt x="544467" y="445782"/>
                  </a:cubicBezTo>
                  <a:cubicBezTo>
                    <a:pt x="544467" y="166270"/>
                    <a:pt x="465866" y="-8438"/>
                    <a:pt x="387207" y="314"/>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3" name="Google Shape;353;p19"/>
            <p:cNvSpPr/>
            <p:nvPr/>
          </p:nvSpPr>
          <p:spPr>
            <a:xfrm>
              <a:off x="6608977" y="1910103"/>
              <a:ext cx="303628" cy="303628"/>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354" name="Google Shape;354;p19"/>
          <p:cNvSpPr/>
          <p:nvPr/>
        </p:nvSpPr>
        <p:spPr>
          <a:xfrm flipH="1">
            <a:off x="11150484" y="5477172"/>
            <a:ext cx="524753" cy="892609"/>
          </a:xfrm>
          <a:custGeom>
            <a:rect b="b" l="l" r="r" t="t"/>
            <a:pathLst>
              <a:path extrusionOk="0" h="478607" w="281367">
                <a:moveTo>
                  <a:pt x="183093" y="1736"/>
                </a:moveTo>
                <a:cubicBezTo>
                  <a:pt x="124354" y="4308"/>
                  <a:pt x="78988" y="53788"/>
                  <a:pt x="62966" y="129861"/>
                </a:cubicBezTo>
                <a:cubicBezTo>
                  <a:pt x="46944" y="205933"/>
                  <a:pt x="241" y="447498"/>
                  <a:pt x="241" y="447498"/>
                </a:cubicBezTo>
                <a:cubicBezTo>
                  <a:pt x="241" y="447498"/>
                  <a:pt x="-9094" y="454184"/>
                  <a:pt x="88324" y="471518"/>
                </a:cubicBezTo>
                <a:cubicBezTo>
                  <a:pt x="185742" y="488852"/>
                  <a:pt x="265775" y="468946"/>
                  <a:pt x="265775" y="468946"/>
                </a:cubicBezTo>
                <a:cubicBezTo>
                  <a:pt x="265775" y="468946"/>
                  <a:pt x="285809" y="331486"/>
                  <a:pt x="280459" y="236717"/>
                </a:cubicBezTo>
                <a:cubicBezTo>
                  <a:pt x="275110" y="141948"/>
                  <a:pt x="253713" y="52451"/>
                  <a:pt x="219123" y="21847"/>
                </a:cubicBezTo>
                <a:cubicBezTo>
                  <a:pt x="184533" y="-8757"/>
                  <a:pt x="183093" y="1736"/>
                  <a:pt x="183093" y="1736"/>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5" name="Google Shape;355;p19"/>
          <p:cNvSpPr/>
          <p:nvPr/>
        </p:nvSpPr>
        <p:spPr>
          <a:xfrm>
            <a:off x="9339703" y="6771595"/>
            <a:ext cx="1239831" cy="73738"/>
          </a:xfrm>
          <a:custGeom>
            <a:rect b="b" l="l" r="r" t="t"/>
            <a:pathLst>
              <a:path extrusionOk="0" h="44054" w="740715">
                <a:moveTo>
                  <a:pt x="721453" y="0"/>
                </a:moveTo>
                <a:cubicBezTo>
                  <a:pt x="732092" y="0"/>
                  <a:pt x="740715" y="0"/>
                  <a:pt x="740715" y="0"/>
                </a:cubicBezTo>
                <a:lnTo>
                  <a:pt x="740715" y="44054"/>
                </a:lnTo>
                <a:cubicBezTo>
                  <a:pt x="740715" y="44054"/>
                  <a:pt x="732092" y="44054"/>
                  <a:pt x="721453" y="44054"/>
                </a:cubicBezTo>
                <a:lnTo>
                  <a:pt x="19262" y="44054"/>
                </a:lnTo>
                <a:cubicBezTo>
                  <a:pt x="8624" y="44054"/>
                  <a:pt x="0" y="44054"/>
                  <a:pt x="0" y="44054"/>
                </a:cubicBezTo>
                <a:lnTo>
                  <a:pt x="0" y="0"/>
                </a:lnTo>
                <a:cubicBezTo>
                  <a:pt x="0" y="0"/>
                  <a:pt x="8624" y="0"/>
                  <a:pt x="19262" y="0"/>
                </a:cubicBezTo>
                <a:close/>
              </a:path>
            </a:pathLst>
          </a:custGeom>
          <a:solidFill>
            <a:srgbClr val="EDC3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356" name="Google Shape;356;p19"/>
          <p:cNvGrpSpPr/>
          <p:nvPr/>
        </p:nvGrpSpPr>
        <p:grpSpPr>
          <a:xfrm>
            <a:off x="10374988" y="4351137"/>
            <a:ext cx="1469689" cy="992131"/>
            <a:chOff x="6162473" y="2127885"/>
            <a:chExt cx="1469689" cy="992131"/>
          </a:xfrm>
        </p:grpSpPr>
        <p:grpSp>
          <p:nvGrpSpPr>
            <p:cNvPr id="357" name="Google Shape;357;p19"/>
            <p:cNvGrpSpPr/>
            <p:nvPr/>
          </p:nvGrpSpPr>
          <p:grpSpPr>
            <a:xfrm>
              <a:off x="6162473" y="2306718"/>
              <a:ext cx="683506" cy="813298"/>
              <a:chOff x="6147603" y="2306186"/>
              <a:chExt cx="683506" cy="813298"/>
            </a:xfrm>
          </p:grpSpPr>
          <p:sp>
            <p:nvSpPr>
              <p:cNvPr id="358" name="Google Shape;358;p19"/>
              <p:cNvSpPr/>
              <p:nvPr/>
            </p:nvSpPr>
            <p:spPr>
              <a:xfrm flipH="1" rot="-226229">
                <a:off x="6265445" y="2453076"/>
                <a:ext cx="529467" cy="649702"/>
              </a:xfrm>
              <a:custGeom>
                <a:rect b="b" l="l" r="r" t="t"/>
                <a:pathLst>
                  <a:path extrusionOk="0" h="348363" w="283895">
                    <a:moveTo>
                      <a:pt x="283896" y="152145"/>
                    </a:moveTo>
                    <a:cubicBezTo>
                      <a:pt x="283896" y="241436"/>
                      <a:pt x="273223" y="350915"/>
                      <a:pt x="195813" y="348318"/>
                    </a:cubicBezTo>
                    <a:cubicBezTo>
                      <a:pt x="75687" y="344306"/>
                      <a:pt x="0" y="250951"/>
                      <a:pt x="0" y="161660"/>
                    </a:cubicBezTo>
                    <a:cubicBezTo>
                      <a:pt x="0" y="72369"/>
                      <a:pt x="62802" y="0"/>
                      <a:pt x="140263" y="0"/>
                    </a:cubicBezTo>
                    <a:cubicBezTo>
                      <a:pt x="217724" y="0"/>
                      <a:pt x="283896" y="62854"/>
                      <a:pt x="283896" y="152145"/>
                    </a:cubicBezTo>
                    <a:close/>
                  </a:path>
                </a:pathLst>
              </a:custGeom>
              <a:solidFill>
                <a:srgbClr val="F8BDB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59" name="Google Shape;359;p19"/>
              <p:cNvSpPr/>
              <p:nvPr/>
            </p:nvSpPr>
            <p:spPr>
              <a:xfrm flipH="1" rot="-226229">
                <a:off x="6163286" y="2327089"/>
                <a:ext cx="652140" cy="498449"/>
              </a:xfrm>
              <a:custGeom>
                <a:rect b="b" l="l" r="r" t="t"/>
                <a:pathLst>
                  <a:path extrusionOk="0" h="221288" w="289520">
                    <a:moveTo>
                      <a:pt x="132733" y="329"/>
                    </a:moveTo>
                    <a:cubicBezTo>
                      <a:pt x="217807" y="-5689"/>
                      <a:pt x="268187" y="72055"/>
                      <a:pt x="282872" y="140129"/>
                    </a:cubicBezTo>
                    <a:cubicBezTo>
                      <a:pt x="293468" y="189249"/>
                      <a:pt x="288221" y="198842"/>
                      <a:pt x="288221" y="198842"/>
                    </a:cubicBezTo>
                    <a:cubicBezTo>
                      <a:pt x="288221" y="198842"/>
                      <a:pt x="278886" y="212189"/>
                      <a:pt x="212149" y="216201"/>
                    </a:cubicBezTo>
                    <a:cubicBezTo>
                      <a:pt x="145412" y="220213"/>
                      <a:pt x="137414" y="218773"/>
                      <a:pt x="137414" y="218773"/>
                    </a:cubicBezTo>
                    <a:lnTo>
                      <a:pt x="133402" y="141364"/>
                    </a:lnTo>
                    <a:lnTo>
                      <a:pt x="113394" y="216099"/>
                    </a:lnTo>
                    <a:cubicBezTo>
                      <a:pt x="113394" y="216099"/>
                      <a:pt x="102695" y="230783"/>
                      <a:pt x="61341" y="210749"/>
                    </a:cubicBezTo>
                    <a:cubicBezTo>
                      <a:pt x="19988" y="190715"/>
                      <a:pt x="1265" y="124004"/>
                      <a:pt x="1265" y="124004"/>
                    </a:cubicBezTo>
                    <a:cubicBezTo>
                      <a:pt x="1265" y="124004"/>
                      <a:pt x="-8070" y="79976"/>
                      <a:pt x="23974" y="50606"/>
                    </a:cubicBezTo>
                    <a:cubicBezTo>
                      <a:pt x="56018" y="21237"/>
                      <a:pt x="132733" y="329"/>
                      <a:pt x="132733" y="329"/>
                    </a:cubicBezTo>
                    <a:close/>
                  </a:path>
                </a:pathLst>
              </a:custGeom>
              <a:solidFill>
                <a:srgbClr val="303C6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360" name="Google Shape;360;p19"/>
            <p:cNvSpPr/>
            <p:nvPr/>
          </p:nvSpPr>
          <p:spPr>
            <a:xfrm>
              <a:off x="6956069" y="2127885"/>
              <a:ext cx="676093" cy="676093"/>
            </a:xfrm>
            <a:prstGeom prst="ellipse">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grpSp>
        <p:nvGrpSpPr>
          <p:cNvPr id="361" name="Google Shape;361;p19"/>
          <p:cNvGrpSpPr/>
          <p:nvPr/>
        </p:nvGrpSpPr>
        <p:grpSpPr>
          <a:xfrm>
            <a:off x="7456130" y="5283620"/>
            <a:ext cx="1890814" cy="1585422"/>
            <a:chOff x="-4121557" y="1274323"/>
            <a:chExt cx="977494" cy="819616"/>
          </a:xfrm>
        </p:grpSpPr>
        <p:sp>
          <p:nvSpPr>
            <p:cNvPr id="362" name="Google Shape;362;p19"/>
            <p:cNvSpPr/>
            <p:nvPr/>
          </p:nvSpPr>
          <p:spPr>
            <a:xfrm>
              <a:off x="-4121557" y="1274323"/>
              <a:ext cx="977494" cy="681543"/>
            </a:xfrm>
            <a:custGeom>
              <a:rect b="b" l="l" r="r" t="t"/>
              <a:pathLst>
                <a:path extrusionOk="0" h="665569" w="954584">
                  <a:moveTo>
                    <a:pt x="877454" y="665569"/>
                  </a:moveTo>
                  <a:lnTo>
                    <a:pt x="170069" y="665569"/>
                  </a:lnTo>
                  <a:cubicBezTo>
                    <a:pt x="132625" y="665360"/>
                    <a:pt x="100694" y="638389"/>
                    <a:pt x="94228" y="601507"/>
                  </a:cubicBezTo>
                  <a:lnTo>
                    <a:pt x="1979" y="92300"/>
                  </a:lnTo>
                  <a:cubicBezTo>
                    <a:pt x="-6713" y="44285"/>
                    <a:pt x="13242" y="0"/>
                    <a:pt x="61411" y="0"/>
                  </a:cubicBezTo>
                  <a:lnTo>
                    <a:pt x="785206" y="0"/>
                  </a:lnTo>
                  <a:cubicBezTo>
                    <a:pt x="822648" y="200"/>
                    <a:pt x="854576" y="27179"/>
                    <a:pt x="861021" y="64062"/>
                  </a:cubicBezTo>
                  <a:lnTo>
                    <a:pt x="953295" y="573269"/>
                  </a:lnTo>
                  <a:cubicBezTo>
                    <a:pt x="961988" y="621283"/>
                    <a:pt x="925623" y="665569"/>
                    <a:pt x="877454" y="665569"/>
                  </a:cubicBezTo>
                  <a:close/>
                </a:path>
              </a:pathLst>
            </a:custGeom>
            <a:solidFill>
              <a:srgbClr val="E5B3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63" name="Google Shape;363;p19"/>
            <p:cNvSpPr/>
            <p:nvPr/>
          </p:nvSpPr>
          <p:spPr>
            <a:xfrm>
              <a:off x="-4120803" y="1288386"/>
              <a:ext cx="932892" cy="667479"/>
            </a:xfrm>
            <a:custGeom>
              <a:rect b="b" l="l" r="r" t="t"/>
              <a:pathLst>
                <a:path extrusionOk="0" h="651835" w="911027">
                  <a:moveTo>
                    <a:pt x="909690" y="561439"/>
                  </a:moveTo>
                  <a:lnTo>
                    <a:pt x="815615" y="62725"/>
                  </a:lnTo>
                  <a:cubicBezTo>
                    <a:pt x="808749" y="26386"/>
                    <a:pt x="776190" y="0"/>
                    <a:pt x="738206" y="0"/>
                  </a:cubicBezTo>
                  <a:lnTo>
                    <a:pt x="19350" y="0"/>
                  </a:lnTo>
                  <a:cubicBezTo>
                    <a:pt x="3542" y="18264"/>
                    <a:pt x="-3084" y="42735"/>
                    <a:pt x="1348" y="66480"/>
                  </a:cubicBezTo>
                  <a:lnTo>
                    <a:pt x="96837" y="586436"/>
                  </a:lnTo>
                  <a:cubicBezTo>
                    <a:pt x="103761" y="624348"/>
                    <a:pt x="136814" y="651879"/>
                    <a:pt x="175352" y="651836"/>
                  </a:cubicBezTo>
                  <a:lnTo>
                    <a:pt x="832434" y="651836"/>
                  </a:lnTo>
                  <a:cubicBezTo>
                    <a:pt x="881529" y="651836"/>
                    <a:pt x="918639" y="608476"/>
                    <a:pt x="909690" y="561439"/>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64" name="Google Shape;364;p19"/>
            <p:cNvSpPr/>
            <p:nvPr/>
          </p:nvSpPr>
          <p:spPr>
            <a:xfrm>
              <a:off x="-3758955" y="1647855"/>
              <a:ext cx="454774" cy="446084"/>
            </a:xfrm>
            <a:custGeom>
              <a:rect b="b" l="l" r="r" t="t"/>
              <a:pathLst>
                <a:path extrusionOk="0" h="435629" w="444115">
                  <a:moveTo>
                    <a:pt x="385839" y="368969"/>
                  </a:moveTo>
                  <a:lnTo>
                    <a:pt x="251543" y="368969"/>
                  </a:lnTo>
                  <a:cubicBezTo>
                    <a:pt x="227600" y="368969"/>
                    <a:pt x="208183" y="347649"/>
                    <a:pt x="208183" y="321340"/>
                  </a:cubicBezTo>
                  <a:lnTo>
                    <a:pt x="208183" y="75815"/>
                  </a:lnTo>
                  <a:cubicBezTo>
                    <a:pt x="208183" y="33947"/>
                    <a:pt x="177322" y="0"/>
                    <a:pt x="139157" y="0"/>
                  </a:cubicBezTo>
                  <a:lnTo>
                    <a:pt x="69026" y="0"/>
                  </a:lnTo>
                  <a:cubicBezTo>
                    <a:pt x="30886" y="0"/>
                    <a:pt x="0" y="33947"/>
                    <a:pt x="0" y="75815"/>
                  </a:cubicBezTo>
                  <a:lnTo>
                    <a:pt x="0" y="350761"/>
                  </a:lnTo>
                  <a:cubicBezTo>
                    <a:pt x="0" y="397798"/>
                    <a:pt x="34821" y="435835"/>
                    <a:pt x="77641" y="435629"/>
                  </a:cubicBezTo>
                  <a:lnTo>
                    <a:pt x="444116" y="433057"/>
                  </a:lnTo>
                  <a:cubicBezTo>
                    <a:pt x="444116" y="397644"/>
                    <a:pt x="418012" y="368969"/>
                    <a:pt x="385839" y="368969"/>
                  </a:cubicBezTo>
                  <a:close/>
                </a:path>
              </a:pathLst>
            </a:custGeom>
            <a:solidFill>
              <a:srgbClr val="E5B3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65" name="Google Shape;365;p19"/>
            <p:cNvSpPr/>
            <p:nvPr/>
          </p:nvSpPr>
          <p:spPr>
            <a:xfrm>
              <a:off x="-3753504" y="1654755"/>
              <a:ext cx="445504" cy="438841"/>
            </a:xfrm>
            <a:custGeom>
              <a:rect b="b" l="l" r="r" t="t"/>
              <a:pathLst>
                <a:path extrusionOk="0" h="428556" w="435063">
                  <a:moveTo>
                    <a:pt x="0" y="74581"/>
                  </a:moveTo>
                  <a:lnTo>
                    <a:pt x="0" y="345335"/>
                  </a:lnTo>
                  <a:cubicBezTo>
                    <a:pt x="19" y="389070"/>
                    <a:pt x="33790" y="425377"/>
                    <a:pt x="77410" y="428557"/>
                  </a:cubicBezTo>
                  <a:lnTo>
                    <a:pt x="435063" y="426319"/>
                  </a:lnTo>
                  <a:cubicBezTo>
                    <a:pt x="435063" y="420456"/>
                    <a:pt x="406774" y="409783"/>
                    <a:pt x="372004" y="409783"/>
                  </a:cubicBezTo>
                  <a:lnTo>
                    <a:pt x="226752" y="409783"/>
                  </a:lnTo>
                  <a:cubicBezTo>
                    <a:pt x="200845" y="409783"/>
                    <a:pt x="179843" y="388781"/>
                    <a:pt x="179843" y="362874"/>
                  </a:cubicBezTo>
                  <a:lnTo>
                    <a:pt x="179843" y="74581"/>
                  </a:lnTo>
                  <a:cubicBezTo>
                    <a:pt x="179843" y="33391"/>
                    <a:pt x="146452" y="0"/>
                    <a:pt x="105262" y="0"/>
                  </a:cubicBezTo>
                  <a:lnTo>
                    <a:pt x="74761" y="0"/>
                  </a:lnTo>
                  <a:cubicBezTo>
                    <a:pt x="33571" y="-99"/>
                    <a:pt x="100" y="33211"/>
                    <a:pt x="0" y="74401"/>
                  </a:cubicBezTo>
                  <a:cubicBezTo>
                    <a:pt x="0" y="74461"/>
                    <a:pt x="0" y="74521"/>
                    <a:pt x="0" y="74581"/>
                  </a:cubicBezTo>
                  <a:close/>
                </a:path>
              </a:pathLst>
            </a:custGeom>
            <a:solidFill>
              <a:srgbClr val="F1D16A"/>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366" name="Google Shape;366;p19"/>
          <p:cNvSpPr txBox="1"/>
          <p:nvPr/>
        </p:nvSpPr>
        <p:spPr>
          <a:xfrm>
            <a:off x="887350" y="1016325"/>
            <a:ext cx="7945500" cy="585000"/>
          </a:xfrm>
          <a:prstGeom prst="rect">
            <a:avLst/>
          </a:prstGeom>
          <a:noFill/>
          <a:ln>
            <a:noFill/>
          </a:ln>
        </p:spPr>
        <p:txBody>
          <a:bodyPr anchorCtr="0" anchor="t" bIns="45700" lIns="91425" spcFirstLastPara="1" rIns="91425" wrap="square" tIns="45700">
            <a:spAutoFit/>
          </a:bodyPr>
          <a:lstStyle/>
          <a:p>
            <a:pPr indent="-431800" lvl="0" marL="457200" marR="0" rtl="0" algn="l">
              <a:spcBef>
                <a:spcPts val="0"/>
              </a:spcBef>
              <a:spcAft>
                <a:spcPts val="0"/>
              </a:spcAft>
              <a:buClr>
                <a:srgbClr val="E1B015"/>
              </a:buClr>
              <a:buSzPts val="3200"/>
              <a:buAutoNum type="arabicPeriod"/>
            </a:pPr>
            <a:r>
              <a:rPr b="1" lang="en-PH" sz="3200">
                <a:solidFill>
                  <a:srgbClr val="E1B015"/>
                </a:solidFill>
              </a:rPr>
              <a:t> </a:t>
            </a:r>
            <a:r>
              <a:rPr b="1" lang="en-PH" sz="3200">
                <a:solidFill>
                  <a:srgbClr val="E1B015"/>
                </a:solidFill>
              </a:rPr>
              <a:t>Biểu đồ use-case tổng quát</a:t>
            </a:r>
            <a:endParaRPr b="1" sz="3200">
              <a:solidFill>
                <a:srgbClr val="E1B015"/>
              </a:solidFill>
              <a:latin typeface="Arial"/>
              <a:ea typeface="Arial"/>
              <a:cs typeface="Arial"/>
              <a:sym typeface="Arial"/>
            </a:endParaRPr>
          </a:p>
        </p:txBody>
      </p:sp>
      <p:pic>
        <p:nvPicPr>
          <p:cNvPr id="367" name="Google Shape;367;p19"/>
          <p:cNvPicPr preferRelativeResize="0"/>
          <p:nvPr/>
        </p:nvPicPr>
        <p:blipFill>
          <a:blip r:embed="rId3">
            <a:alphaModFix/>
          </a:blip>
          <a:stretch>
            <a:fillRect/>
          </a:stretch>
        </p:blipFill>
        <p:spPr>
          <a:xfrm>
            <a:off x="1554275" y="1859225"/>
            <a:ext cx="7177000" cy="4397500"/>
          </a:xfrm>
          <a:prstGeom prst="rect">
            <a:avLst/>
          </a:pr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325"/>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3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7"/>
                                        </p:tgtEl>
                                        <p:attrNameLst>
                                          <p:attrName>style.visibility</p:attrName>
                                        </p:attrNameLst>
                                      </p:cBhvr>
                                      <p:to>
                                        <p:strVal val="visible"/>
                                      </p:to>
                                    </p:set>
                                    <p:animEffect filter="fade" transition="in">
                                      <p:cBhvr>
                                        <p:cTn dur="1000"/>
                                        <p:tgtEl>
                                          <p:spTgt spid="3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CA7CE"/>
        </a:solidFill>
      </p:bgPr>
    </p:bg>
    <p:spTree>
      <p:nvGrpSpPr>
        <p:cNvPr id="372" name="Shape 372"/>
        <p:cNvGrpSpPr/>
        <p:nvPr/>
      </p:nvGrpSpPr>
      <p:grpSpPr>
        <a:xfrm>
          <a:off x="0" y="0"/>
          <a:ext cx="0" cy="0"/>
          <a:chOff x="0" y="0"/>
          <a:chExt cx="0" cy="0"/>
        </a:xfrm>
      </p:grpSpPr>
      <p:grpSp>
        <p:nvGrpSpPr>
          <p:cNvPr id="373" name="Google Shape;373;p20"/>
          <p:cNvGrpSpPr/>
          <p:nvPr/>
        </p:nvGrpSpPr>
        <p:grpSpPr>
          <a:xfrm>
            <a:off x="200064" y="249279"/>
            <a:ext cx="11502890" cy="6188765"/>
            <a:chOff x="401704" y="416301"/>
            <a:chExt cx="11502890" cy="6188765"/>
          </a:xfrm>
        </p:grpSpPr>
        <p:grpSp>
          <p:nvGrpSpPr>
            <p:cNvPr id="374" name="Google Shape;374;p20"/>
            <p:cNvGrpSpPr/>
            <p:nvPr/>
          </p:nvGrpSpPr>
          <p:grpSpPr>
            <a:xfrm>
              <a:off x="401704" y="416301"/>
              <a:ext cx="11502890" cy="6188765"/>
              <a:chOff x="401704" y="410818"/>
              <a:chExt cx="11502890" cy="6188765"/>
            </a:xfrm>
          </p:grpSpPr>
          <p:grpSp>
            <p:nvGrpSpPr>
              <p:cNvPr id="375" name="Google Shape;375;p20"/>
              <p:cNvGrpSpPr/>
              <p:nvPr/>
            </p:nvGrpSpPr>
            <p:grpSpPr>
              <a:xfrm>
                <a:off x="401707" y="410818"/>
                <a:ext cx="11502887" cy="6188765"/>
                <a:chOff x="344557" y="334618"/>
                <a:chExt cx="11502887" cy="6188765"/>
              </a:xfrm>
            </p:grpSpPr>
            <p:sp>
              <p:nvSpPr>
                <p:cNvPr id="376" name="Google Shape;376;p20"/>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77" name="Google Shape;377;p20"/>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378" name="Google Shape;378;p20"/>
                <p:cNvGrpSpPr/>
                <p:nvPr/>
              </p:nvGrpSpPr>
              <p:grpSpPr>
                <a:xfrm>
                  <a:off x="486382" y="464073"/>
                  <a:ext cx="175098" cy="175098"/>
                  <a:chOff x="2256816" y="1157591"/>
                  <a:chExt cx="447474" cy="447473"/>
                </a:xfrm>
              </p:grpSpPr>
              <p:cxnSp>
                <p:nvCxnSpPr>
                  <p:cNvPr id="379" name="Google Shape;379;p20"/>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380" name="Google Shape;380;p20"/>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381" name="Google Shape;381;p20"/>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382" name="Google Shape;382;p20"/>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383" name="Google Shape;383;p20"/>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384" name="Google Shape;384;p20"/>
              <p:cNvSpPr/>
              <p:nvPr/>
            </p:nvSpPr>
            <p:spPr>
              <a:xfrm>
                <a:off x="401705" y="1935857"/>
                <a:ext cx="5694296" cy="4663725"/>
              </a:xfrm>
              <a:prstGeom prst="rect">
                <a:avLst/>
              </a:prstGeom>
              <a:solidFill>
                <a:srgbClr val="F1895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85" name="Google Shape;385;p20"/>
              <p:cNvSpPr/>
              <p:nvPr/>
            </p:nvSpPr>
            <p:spPr>
              <a:xfrm>
                <a:off x="401704" y="844826"/>
                <a:ext cx="11502887" cy="1095191"/>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386" name="Google Shape;386;p20"/>
            <p:cNvSpPr/>
            <p:nvPr/>
          </p:nvSpPr>
          <p:spPr>
            <a:xfrm>
              <a:off x="6096000" y="1954010"/>
              <a:ext cx="5808591" cy="4634654"/>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387" name="Google Shape;387;p20"/>
          <p:cNvGrpSpPr/>
          <p:nvPr/>
        </p:nvGrpSpPr>
        <p:grpSpPr>
          <a:xfrm>
            <a:off x="290968" y="338748"/>
            <a:ext cx="11502890" cy="6188765"/>
            <a:chOff x="401704" y="416301"/>
            <a:chExt cx="11502890" cy="6188765"/>
          </a:xfrm>
        </p:grpSpPr>
        <p:grpSp>
          <p:nvGrpSpPr>
            <p:cNvPr id="388" name="Google Shape;388;p20"/>
            <p:cNvGrpSpPr/>
            <p:nvPr/>
          </p:nvGrpSpPr>
          <p:grpSpPr>
            <a:xfrm>
              <a:off x="401704" y="416301"/>
              <a:ext cx="11502890" cy="6188765"/>
              <a:chOff x="401704" y="410818"/>
              <a:chExt cx="11502890" cy="6188765"/>
            </a:xfrm>
          </p:grpSpPr>
          <p:grpSp>
            <p:nvGrpSpPr>
              <p:cNvPr id="389" name="Google Shape;389;p20"/>
              <p:cNvGrpSpPr/>
              <p:nvPr/>
            </p:nvGrpSpPr>
            <p:grpSpPr>
              <a:xfrm>
                <a:off x="401707" y="410818"/>
                <a:ext cx="11502887" cy="6188765"/>
                <a:chOff x="344557" y="334618"/>
                <a:chExt cx="11502887" cy="6188765"/>
              </a:xfrm>
            </p:grpSpPr>
            <p:sp>
              <p:nvSpPr>
                <p:cNvPr id="390" name="Google Shape;390;p20"/>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91" name="Google Shape;391;p20"/>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392" name="Google Shape;392;p20"/>
                <p:cNvGrpSpPr/>
                <p:nvPr/>
              </p:nvGrpSpPr>
              <p:grpSpPr>
                <a:xfrm>
                  <a:off x="486382" y="464073"/>
                  <a:ext cx="175098" cy="175098"/>
                  <a:chOff x="2256816" y="1157591"/>
                  <a:chExt cx="447474" cy="447473"/>
                </a:xfrm>
              </p:grpSpPr>
              <p:cxnSp>
                <p:nvCxnSpPr>
                  <p:cNvPr id="393" name="Google Shape;393;p20"/>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394" name="Google Shape;394;p20"/>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395" name="Google Shape;395;p20"/>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396" name="Google Shape;396;p20"/>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397" name="Google Shape;397;p20"/>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398" name="Google Shape;398;p20"/>
              <p:cNvSpPr/>
              <p:nvPr/>
            </p:nvSpPr>
            <p:spPr>
              <a:xfrm>
                <a:off x="401705" y="1935857"/>
                <a:ext cx="5694296" cy="4663725"/>
              </a:xfrm>
              <a:prstGeom prst="rect">
                <a:avLst/>
              </a:prstGeom>
              <a:solidFill>
                <a:srgbClr val="F1895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399" name="Google Shape;399;p20"/>
              <p:cNvSpPr/>
              <p:nvPr/>
            </p:nvSpPr>
            <p:spPr>
              <a:xfrm>
                <a:off x="401704" y="844826"/>
                <a:ext cx="11502887" cy="1095191"/>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00" name="Google Shape;400;p20"/>
            <p:cNvSpPr/>
            <p:nvPr/>
          </p:nvSpPr>
          <p:spPr>
            <a:xfrm>
              <a:off x="6096000" y="1954010"/>
              <a:ext cx="5808591" cy="4634654"/>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401" name="Google Shape;401;p20"/>
          <p:cNvGrpSpPr/>
          <p:nvPr/>
        </p:nvGrpSpPr>
        <p:grpSpPr>
          <a:xfrm>
            <a:off x="401704" y="410818"/>
            <a:ext cx="11502890" cy="6188765"/>
            <a:chOff x="401704" y="410818"/>
            <a:chExt cx="11502890" cy="6188765"/>
          </a:xfrm>
        </p:grpSpPr>
        <p:grpSp>
          <p:nvGrpSpPr>
            <p:cNvPr id="402" name="Google Shape;402;p20"/>
            <p:cNvGrpSpPr/>
            <p:nvPr/>
          </p:nvGrpSpPr>
          <p:grpSpPr>
            <a:xfrm>
              <a:off x="401707" y="410818"/>
              <a:ext cx="11502887" cy="6188765"/>
              <a:chOff x="344557" y="334618"/>
              <a:chExt cx="11502887" cy="6188765"/>
            </a:xfrm>
          </p:grpSpPr>
          <p:sp>
            <p:nvSpPr>
              <p:cNvPr id="403" name="Google Shape;403;p20"/>
              <p:cNvSpPr/>
              <p:nvPr/>
            </p:nvSpPr>
            <p:spPr>
              <a:xfrm>
                <a:off x="344557" y="334618"/>
                <a:ext cx="11502887" cy="6188765"/>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04" name="Google Shape;404;p20"/>
              <p:cNvSpPr/>
              <p:nvPr/>
            </p:nvSpPr>
            <p:spPr>
              <a:xfrm>
                <a:off x="344557" y="334618"/>
                <a:ext cx="11502886" cy="434008"/>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05" name="Google Shape;405;p20"/>
              <p:cNvGrpSpPr/>
              <p:nvPr/>
            </p:nvGrpSpPr>
            <p:grpSpPr>
              <a:xfrm>
                <a:off x="486382" y="464073"/>
                <a:ext cx="175098" cy="175098"/>
                <a:chOff x="2256816" y="1157591"/>
                <a:chExt cx="447474" cy="447473"/>
              </a:xfrm>
            </p:grpSpPr>
            <p:cxnSp>
              <p:nvCxnSpPr>
                <p:cNvPr id="406" name="Google Shape;406;p20"/>
                <p:cNvCxnSpPr/>
                <p:nvPr/>
              </p:nvCxnSpPr>
              <p:spPr>
                <a:xfrm>
                  <a:off x="2256817" y="1157591"/>
                  <a:ext cx="447473" cy="447473"/>
                </a:xfrm>
                <a:prstGeom prst="straightConnector1">
                  <a:avLst/>
                </a:prstGeom>
                <a:noFill/>
                <a:ln cap="flat" cmpd="sng" w="9525">
                  <a:solidFill>
                    <a:schemeClr val="dk1"/>
                  </a:solidFill>
                  <a:prstDash val="solid"/>
                  <a:miter lim="800000"/>
                  <a:headEnd len="sm" w="sm" type="none"/>
                  <a:tailEnd len="sm" w="sm" type="none"/>
                </a:ln>
              </p:spPr>
            </p:cxnSp>
            <p:cxnSp>
              <p:nvCxnSpPr>
                <p:cNvPr id="407" name="Google Shape;407;p20"/>
                <p:cNvCxnSpPr/>
                <p:nvPr/>
              </p:nvCxnSpPr>
              <p:spPr>
                <a:xfrm flipH="1">
                  <a:off x="2256816" y="1157591"/>
                  <a:ext cx="447473" cy="447473"/>
                </a:xfrm>
                <a:prstGeom prst="straightConnector1">
                  <a:avLst/>
                </a:prstGeom>
                <a:noFill/>
                <a:ln cap="flat" cmpd="sng" w="9525">
                  <a:solidFill>
                    <a:schemeClr val="dk1"/>
                  </a:solidFill>
                  <a:prstDash val="solid"/>
                  <a:miter lim="800000"/>
                  <a:headEnd len="sm" w="sm" type="none"/>
                  <a:tailEnd len="sm" w="sm" type="none"/>
                </a:ln>
              </p:spPr>
            </p:cxnSp>
          </p:grpSp>
          <p:cxnSp>
            <p:nvCxnSpPr>
              <p:cNvPr id="408" name="Google Shape;408;p20"/>
              <p:cNvCxnSpPr/>
              <p:nvPr/>
            </p:nvCxnSpPr>
            <p:spPr>
              <a:xfrm>
                <a:off x="784698" y="334618"/>
                <a:ext cx="0" cy="434008"/>
              </a:xfrm>
              <a:prstGeom prst="straightConnector1">
                <a:avLst/>
              </a:prstGeom>
              <a:noFill/>
              <a:ln cap="flat" cmpd="sng" w="9525">
                <a:solidFill>
                  <a:schemeClr val="dk1"/>
                </a:solidFill>
                <a:prstDash val="solid"/>
                <a:miter lim="800000"/>
                <a:headEnd len="sm" w="sm" type="none"/>
                <a:tailEnd len="sm" w="sm" type="none"/>
              </a:ln>
            </p:spPr>
          </p:cxnSp>
          <p:cxnSp>
            <p:nvCxnSpPr>
              <p:cNvPr id="409" name="Google Shape;409;p20"/>
              <p:cNvCxnSpPr/>
              <p:nvPr/>
            </p:nvCxnSpPr>
            <p:spPr>
              <a:xfrm>
                <a:off x="1222443" y="334618"/>
                <a:ext cx="0" cy="434008"/>
              </a:xfrm>
              <a:prstGeom prst="straightConnector1">
                <a:avLst/>
              </a:prstGeom>
              <a:noFill/>
              <a:ln cap="flat" cmpd="sng" w="9525">
                <a:solidFill>
                  <a:schemeClr val="dk1"/>
                </a:solidFill>
                <a:prstDash val="solid"/>
                <a:miter lim="800000"/>
                <a:headEnd len="sm" w="sm" type="none"/>
                <a:tailEnd len="sm" w="sm" type="none"/>
              </a:ln>
            </p:spPr>
          </p:cxnSp>
          <p:sp>
            <p:nvSpPr>
              <p:cNvPr id="410" name="Google Shape;410;p20"/>
              <p:cNvSpPr/>
              <p:nvPr/>
            </p:nvSpPr>
            <p:spPr>
              <a:xfrm>
                <a:off x="896569" y="439754"/>
                <a:ext cx="223736" cy="223736"/>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11" name="Google Shape;411;p20"/>
            <p:cNvSpPr/>
            <p:nvPr/>
          </p:nvSpPr>
          <p:spPr>
            <a:xfrm>
              <a:off x="401705" y="1935857"/>
              <a:ext cx="5694296" cy="4663725"/>
            </a:xfrm>
            <a:prstGeom prst="rect">
              <a:avLst/>
            </a:prstGeom>
            <a:solidFill>
              <a:srgbClr val="F1895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12" name="Google Shape;412;p20"/>
            <p:cNvSpPr/>
            <p:nvPr/>
          </p:nvSpPr>
          <p:spPr>
            <a:xfrm>
              <a:off x="401704" y="844826"/>
              <a:ext cx="11502887" cy="1095191"/>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13" name="Google Shape;413;p20"/>
          <p:cNvSpPr txBox="1"/>
          <p:nvPr/>
        </p:nvSpPr>
        <p:spPr>
          <a:xfrm>
            <a:off x="600419" y="2147192"/>
            <a:ext cx="5296800" cy="1015800"/>
          </a:xfrm>
          <a:prstGeom prst="rect">
            <a:avLst/>
          </a:prstGeom>
          <a:noFill/>
          <a:ln>
            <a:noFill/>
          </a:ln>
        </p:spPr>
        <p:txBody>
          <a:bodyPr anchorCtr="0" anchor="t" bIns="45700" lIns="91425" spcFirstLastPara="1" rIns="91425" wrap="square" tIns="45700">
            <a:spAutoFit/>
          </a:bodyPr>
          <a:lstStyle/>
          <a:p>
            <a:pPr indent="-355600" lvl="0" marL="457200" marR="0" rtl="0" algn="just">
              <a:lnSpc>
                <a:spcPct val="100000"/>
              </a:lnSpc>
              <a:spcBef>
                <a:spcPts val="0"/>
              </a:spcBef>
              <a:spcAft>
                <a:spcPts val="0"/>
              </a:spcAft>
              <a:buClr>
                <a:srgbClr val="FFFFFF"/>
              </a:buClr>
              <a:buSzPts val="2000"/>
              <a:buFont typeface="Arial"/>
              <a:buChar char="-"/>
            </a:pPr>
            <a:r>
              <a:rPr lang="en-PH" sz="2000">
                <a:solidFill>
                  <a:srgbClr val="FFFFFF"/>
                </a:solidFill>
              </a:rPr>
              <a:t>Quy trình nghiệp vụ là một chuỗi các công việc theo thứ tự nhất định cần thực hiện để đạt được những mục tiêu bất kỳ.</a:t>
            </a:r>
            <a:endParaRPr b="0" i="0" sz="2000" u="none" cap="none" strike="noStrike">
              <a:solidFill>
                <a:srgbClr val="FFFFFF"/>
              </a:solidFill>
              <a:latin typeface="Arial"/>
              <a:ea typeface="Arial"/>
              <a:cs typeface="Arial"/>
              <a:sym typeface="Arial"/>
            </a:endParaRPr>
          </a:p>
        </p:txBody>
      </p:sp>
      <p:sp>
        <p:nvSpPr>
          <p:cNvPr id="414" name="Google Shape;414;p20"/>
          <p:cNvSpPr txBox="1"/>
          <p:nvPr/>
        </p:nvSpPr>
        <p:spPr>
          <a:xfrm>
            <a:off x="808089" y="1034330"/>
            <a:ext cx="68625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1D16A"/>
              </a:buClr>
              <a:buSzPts val="3200"/>
              <a:buFont typeface="Arial"/>
              <a:buNone/>
            </a:pPr>
            <a:r>
              <a:rPr b="1" lang="en-PH" sz="3200">
                <a:solidFill>
                  <a:srgbClr val="F1D16A"/>
                </a:solidFill>
              </a:rPr>
              <a:t>2. Quy trình nghiệp vụ </a:t>
            </a:r>
            <a:endParaRPr b="1" i="0" sz="3200" u="none" cap="none" strike="noStrike">
              <a:solidFill>
                <a:srgbClr val="F1D16A"/>
              </a:solidFill>
              <a:latin typeface="Arial"/>
              <a:ea typeface="Arial"/>
              <a:cs typeface="Arial"/>
              <a:sym typeface="Arial"/>
            </a:endParaRPr>
          </a:p>
        </p:txBody>
      </p:sp>
      <p:sp>
        <p:nvSpPr>
          <p:cNvPr id="415" name="Google Shape;415;p20"/>
          <p:cNvSpPr/>
          <p:nvPr/>
        </p:nvSpPr>
        <p:spPr>
          <a:xfrm>
            <a:off x="11922014" y="1691805"/>
            <a:ext cx="269986" cy="5166195"/>
          </a:xfrm>
          <a:prstGeom prst="rect">
            <a:avLst/>
          </a:prstGeom>
          <a:solidFill>
            <a:srgbClr val="7CA7C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416" name="Google Shape;416;p20"/>
          <p:cNvPicPr preferRelativeResize="0"/>
          <p:nvPr/>
        </p:nvPicPr>
        <p:blipFill>
          <a:blip r:embed="rId3">
            <a:alphaModFix/>
          </a:blip>
          <a:stretch>
            <a:fillRect/>
          </a:stretch>
        </p:blipFill>
        <p:spPr>
          <a:xfrm>
            <a:off x="6096000" y="1935775"/>
            <a:ext cx="5808600" cy="4663800"/>
          </a:xfrm>
          <a:prstGeom prst="rect">
            <a:avLst/>
          </a:prstGeom>
          <a:noFill/>
          <a:ln>
            <a:noFill/>
          </a:ln>
        </p:spPr>
      </p:pic>
      <p:sp>
        <p:nvSpPr>
          <p:cNvPr id="417" name="Google Shape;417;p20"/>
          <p:cNvSpPr txBox="1"/>
          <p:nvPr/>
        </p:nvSpPr>
        <p:spPr>
          <a:xfrm>
            <a:off x="600425" y="3269675"/>
            <a:ext cx="5296800" cy="1108200"/>
          </a:xfrm>
          <a:prstGeom prst="rect">
            <a:avLst/>
          </a:prstGeom>
          <a:noFill/>
          <a:ln>
            <a:noFill/>
          </a:ln>
        </p:spPr>
        <p:txBody>
          <a:bodyPr anchorCtr="0" anchor="t" bIns="91425" lIns="91425" spcFirstLastPara="1" rIns="91425" wrap="square" tIns="91425">
            <a:spAutoFit/>
          </a:bodyPr>
          <a:lstStyle/>
          <a:p>
            <a:pPr indent="-355600" lvl="0" marL="457200" rtl="0" algn="just">
              <a:spcBef>
                <a:spcPts val="0"/>
              </a:spcBef>
              <a:spcAft>
                <a:spcPts val="0"/>
              </a:spcAft>
              <a:buClr>
                <a:schemeClr val="lt1"/>
              </a:buClr>
              <a:buSzPts val="2000"/>
              <a:buChar char="-"/>
            </a:pPr>
            <a:r>
              <a:rPr lang="en-PH" sz="2000">
                <a:solidFill>
                  <a:schemeClr val="lt1"/>
                </a:solidFill>
              </a:rPr>
              <a:t>Việc triển khai công việc theo đúng quy trình nghiệp vụ sẽ đảm bảo các bước hoạt động của hệ thống không bị bỏ sót.</a:t>
            </a:r>
            <a:endParaRPr sz="1600"/>
          </a:p>
        </p:txBody>
      </p:sp>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387"/>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37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3"/>
                                        </p:tgtEl>
                                        <p:attrNameLst>
                                          <p:attrName>style.visibility</p:attrName>
                                        </p:attrNameLst>
                                      </p:cBhvr>
                                      <p:to>
                                        <p:strVal val="visible"/>
                                      </p:to>
                                    </p:set>
                                    <p:animEffect filter="fade" transition="in">
                                      <p:cBhvr>
                                        <p:cTn dur="1000"/>
                                        <p:tgtEl>
                                          <p:spTgt spid="413"/>
                                        </p:tgtEl>
                                      </p:cBhvr>
                                    </p:animEffect>
                                  </p:childTnLst>
                                </p:cTn>
                              </p:par>
                              <p:par>
                                <p:cTn fill="hold" nodeType="withEffect" presetClass="entr" presetID="10" presetSubtype="0">
                                  <p:stCondLst>
                                    <p:cond delay="0"/>
                                  </p:stCondLst>
                                  <p:childTnLst>
                                    <p:set>
                                      <p:cBhvr>
                                        <p:cTn dur="1" fill="hold">
                                          <p:stCondLst>
                                            <p:cond delay="0"/>
                                          </p:stCondLst>
                                        </p:cTn>
                                        <p:tgtEl>
                                          <p:spTgt spid="417"/>
                                        </p:tgtEl>
                                        <p:attrNameLst>
                                          <p:attrName>style.visibility</p:attrName>
                                        </p:attrNameLst>
                                      </p:cBhvr>
                                      <p:to>
                                        <p:strVal val="visible"/>
                                      </p:to>
                                    </p:set>
                                    <p:animEffect filter="fade" transition="in">
                                      <p:cBhvr>
                                        <p:cTn dur="1000"/>
                                        <p:tgtEl>
                                          <p:spTgt spid="4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6"/>
                                        </p:tgtEl>
                                        <p:attrNameLst>
                                          <p:attrName>style.visibility</p:attrName>
                                        </p:attrNameLst>
                                      </p:cBhvr>
                                      <p:to>
                                        <p:strVal val="visible"/>
                                      </p:to>
                                    </p:set>
                                    <p:animEffect filter="fade" transition="in">
                                      <p:cBhvr>
                                        <p:cTn dur="1"/>
                                        <p:tgtEl>
                                          <p:spTgt spid="4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CA7CE"/>
        </a:solidFill>
      </p:bgPr>
    </p:bg>
    <p:spTree>
      <p:nvGrpSpPr>
        <p:cNvPr id="422" name="Shape 422"/>
        <p:cNvGrpSpPr/>
        <p:nvPr/>
      </p:nvGrpSpPr>
      <p:grpSpPr>
        <a:xfrm>
          <a:off x="0" y="0"/>
          <a:ext cx="0" cy="0"/>
          <a:chOff x="0" y="0"/>
          <a:chExt cx="0" cy="0"/>
        </a:xfrm>
      </p:grpSpPr>
      <p:grpSp>
        <p:nvGrpSpPr>
          <p:cNvPr id="423" name="Google Shape;423;p21"/>
          <p:cNvGrpSpPr/>
          <p:nvPr/>
        </p:nvGrpSpPr>
        <p:grpSpPr>
          <a:xfrm>
            <a:off x="200064" y="249279"/>
            <a:ext cx="11502903" cy="6188839"/>
            <a:chOff x="401704" y="416301"/>
            <a:chExt cx="11502903" cy="6188839"/>
          </a:xfrm>
        </p:grpSpPr>
        <p:grpSp>
          <p:nvGrpSpPr>
            <p:cNvPr id="424" name="Google Shape;424;p21"/>
            <p:cNvGrpSpPr/>
            <p:nvPr/>
          </p:nvGrpSpPr>
          <p:grpSpPr>
            <a:xfrm>
              <a:off x="401704" y="416301"/>
              <a:ext cx="11502903" cy="6188839"/>
              <a:chOff x="401704" y="410818"/>
              <a:chExt cx="11502903" cy="6188839"/>
            </a:xfrm>
          </p:grpSpPr>
          <p:grpSp>
            <p:nvGrpSpPr>
              <p:cNvPr id="425" name="Google Shape;425;p21"/>
              <p:cNvGrpSpPr/>
              <p:nvPr/>
            </p:nvGrpSpPr>
            <p:grpSpPr>
              <a:xfrm>
                <a:off x="401707" y="410818"/>
                <a:ext cx="11502900" cy="6188700"/>
                <a:chOff x="344557" y="334618"/>
                <a:chExt cx="11502900" cy="6188700"/>
              </a:xfrm>
            </p:grpSpPr>
            <p:sp>
              <p:nvSpPr>
                <p:cNvPr id="426" name="Google Shape;426;p21"/>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27" name="Google Shape;427;p21"/>
                <p:cNvSpPr/>
                <p:nvPr/>
              </p:nvSpPr>
              <p:spPr>
                <a:xfrm>
                  <a:off x="344557" y="334618"/>
                  <a:ext cx="11502900" cy="434100"/>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28" name="Google Shape;428;p21"/>
                <p:cNvGrpSpPr/>
                <p:nvPr/>
              </p:nvGrpSpPr>
              <p:grpSpPr>
                <a:xfrm>
                  <a:off x="486325" y="464068"/>
                  <a:ext cx="175196" cy="175146"/>
                  <a:chOff x="2256689" y="1157591"/>
                  <a:chExt cx="447728" cy="447600"/>
                </a:xfrm>
              </p:grpSpPr>
              <p:cxnSp>
                <p:nvCxnSpPr>
                  <p:cNvPr id="429" name="Google Shape;429;p21"/>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430" name="Google Shape;430;p21"/>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431" name="Google Shape;431;p21"/>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432" name="Google Shape;432;p21"/>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433" name="Google Shape;433;p21"/>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34" name="Google Shape;434;p21"/>
              <p:cNvSpPr/>
              <p:nvPr/>
            </p:nvSpPr>
            <p:spPr>
              <a:xfrm>
                <a:off x="401705" y="1935857"/>
                <a:ext cx="5694300" cy="4663800"/>
              </a:xfrm>
              <a:prstGeom prst="rect">
                <a:avLst/>
              </a:prstGeom>
              <a:solidFill>
                <a:srgbClr val="F1895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35" name="Google Shape;435;p21"/>
              <p:cNvSpPr/>
              <p:nvPr/>
            </p:nvSpPr>
            <p:spPr>
              <a:xfrm>
                <a:off x="401704" y="844826"/>
                <a:ext cx="11502900" cy="10953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36" name="Google Shape;436;p21"/>
            <p:cNvSpPr/>
            <p:nvPr/>
          </p:nvSpPr>
          <p:spPr>
            <a:xfrm>
              <a:off x="6096000" y="1954010"/>
              <a:ext cx="5808600" cy="4634700"/>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437" name="Google Shape;437;p21"/>
          <p:cNvGrpSpPr/>
          <p:nvPr/>
        </p:nvGrpSpPr>
        <p:grpSpPr>
          <a:xfrm>
            <a:off x="290968" y="338748"/>
            <a:ext cx="11502903" cy="6188839"/>
            <a:chOff x="401704" y="416301"/>
            <a:chExt cx="11502903" cy="6188839"/>
          </a:xfrm>
        </p:grpSpPr>
        <p:grpSp>
          <p:nvGrpSpPr>
            <p:cNvPr id="438" name="Google Shape;438;p21"/>
            <p:cNvGrpSpPr/>
            <p:nvPr/>
          </p:nvGrpSpPr>
          <p:grpSpPr>
            <a:xfrm>
              <a:off x="401704" y="416301"/>
              <a:ext cx="11502903" cy="6188839"/>
              <a:chOff x="401704" y="410818"/>
              <a:chExt cx="11502903" cy="6188839"/>
            </a:xfrm>
          </p:grpSpPr>
          <p:grpSp>
            <p:nvGrpSpPr>
              <p:cNvPr id="439" name="Google Shape;439;p21"/>
              <p:cNvGrpSpPr/>
              <p:nvPr/>
            </p:nvGrpSpPr>
            <p:grpSpPr>
              <a:xfrm>
                <a:off x="401707" y="410818"/>
                <a:ext cx="11502900" cy="6188700"/>
                <a:chOff x="344557" y="334618"/>
                <a:chExt cx="11502900" cy="6188700"/>
              </a:xfrm>
            </p:grpSpPr>
            <p:sp>
              <p:nvSpPr>
                <p:cNvPr id="440" name="Google Shape;440;p21"/>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41" name="Google Shape;441;p21"/>
                <p:cNvSpPr/>
                <p:nvPr/>
              </p:nvSpPr>
              <p:spPr>
                <a:xfrm>
                  <a:off x="344557" y="334618"/>
                  <a:ext cx="11502900" cy="434100"/>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42" name="Google Shape;442;p21"/>
                <p:cNvGrpSpPr/>
                <p:nvPr/>
              </p:nvGrpSpPr>
              <p:grpSpPr>
                <a:xfrm>
                  <a:off x="486325" y="464068"/>
                  <a:ext cx="175196" cy="175146"/>
                  <a:chOff x="2256689" y="1157591"/>
                  <a:chExt cx="447728" cy="447600"/>
                </a:xfrm>
              </p:grpSpPr>
              <p:cxnSp>
                <p:nvCxnSpPr>
                  <p:cNvPr id="443" name="Google Shape;443;p21"/>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444" name="Google Shape;444;p21"/>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445" name="Google Shape;445;p21"/>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446" name="Google Shape;446;p21"/>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447" name="Google Shape;447;p21"/>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48" name="Google Shape;448;p21"/>
              <p:cNvSpPr/>
              <p:nvPr/>
            </p:nvSpPr>
            <p:spPr>
              <a:xfrm>
                <a:off x="401705" y="1935857"/>
                <a:ext cx="5694300" cy="4663800"/>
              </a:xfrm>
              <a:prstGeom prst="rect">
                <a:avLst/>
              </a:prstGeom>
              <a:solidFill>
                <a:srgbClr val="F1895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49" name="Google Shape;449;p21"/>
              <p:cNvSpPr/>
              <p:nvPr/>
            </p:nvSpPr>
            <p:spPr>
              <a:xfrm>
                <a:off x="401704" y="844826"/>
                <a:ext cx="11502900" cy="10953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50" name="Google Shape;450;p21"/>
            <p:cNvSpPr/>
            <p:nvPr/>
          </p:nvSpPr>
          <p:spPr>
            <a:xfrm>
              <a:off x="6096000" y="1954010"/>
              <a:ext cx="5808600" cy="4634700"/>
            </a:xfrm>
            <a:prstGeom prst="rect">
              <a:avLst/>
            </a:prstGeom>
            <a:solidFill>
              <a:srgbClr val="CB5845"/>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451" name="Google Shape;451;p21"/>
          <p:cNvGrpSpPr/>
          <p:nvPr/>
        </p:nvGrpSpPr>
        <p:grpSpPr>
          <a:xfrm>
            <a:off x="401700" y="410818"/>
            <a:ext cx="11502907" cy="6188832"/>
            <a:chOff x="401700" y="410818"/>
            <a:chExt cx="11502907" cy="6188832"/>
          </a:xfrm>
        </p:grpSpPr>
        <p:grpSp>
          <p:nvGrpSpPr>
            <p:cNvPr id="452" name="Google Shape;452;p21"/>
            <p:cNvGrpSpPr/>
            <p:nvPr/>
          </p:nvGrpSpPr>
          <p:grpSpPr>
            <a:xfrm>
              <a:off x="401707" y="410818"/>
              <a:ext cx="11502900" cy="6188700"/>
              <a:chOff x="344557" y="334618"/>
              <a:chExt cx="11502900" cy="6188700"/>
            </a:xfrm>
          </p:grpSpPr>
          <p:sp>
            <p:nvSpPr>
              <p:cNvPr id="453" name="Google Shape;453;p21"/>
              <p:cNvSpPr/>
              <p:nvPr/>
            </p:nvSpPr>
            <p:spPr>
              <a:xfrm>
                <a:off x="344557" y="334618"/>
                <a:ext cx="11502900" cy="61887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54" name="Google Shape;454;p21"/>
              <p:cNvSpPr/>
              <p:nvPr/>
            </p:nvSpPr>
            <p:spPr>
              <a:xfrm>
                <a:off x="344557" y="334618"/>
                <a:ext cx="11502900" cy="434100"/>
              </a:xfrm>
              <a:prstGeom prst="rect">
                <a:avLst/>
              </a:prstGeom>
              <a:solidFill>
                <a:srgbClr val="F1D16A"/>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nvGrpSpPr>
              <p:cNvPr id="455" name="Google Shape;455;p21"/>
              <p:cNvGrpSpPr/>
              <p:nvPr/>
            </p:nvGrpSpPr>
            <p:grpSpPr>
              <a:xfrm>
                <a:off x="486325" y="464068"/>
                <a:ext cx="175196" cy="175146"/>
                <a:chOff x="2256689" y="1157591"/>
                <a:chExt cx="447728" cy="447600"/>
              </a:xfrm>
            </p:grpSpPr>
            <p:cxnSp>
              <p:nvCxnSpPr>
                <p:cNvPr id="456" name="Google Shape;456;p21"/>
                <p:cNvCxnSpPr/>
                <p:nvPr/>
              </p:nvCxnSpPr>
              <p:spPr>
                <a:xfrm>
                  <a:off x="2256817" y="1157591"/>
                  <a:ext cx="447600" cy="447600"/>
                </a:xfrm>
                <a:prstGeom prst="straightConnector1">
                  <a:avLst/>
                </a:prstGeom>
                <a:noFill/>
                <a:ln cap="flat" cmpd="sng" w="9525">
                  <a:solidFill>
                    <a:schemeClr val="dk1"/>
                  </a:solidFill>
                  <a:prstDash val="solid"/>
                  <a:miter lim="800000"/>
                  <a:headEnd len="sm" w="sm" type="none"/>
                  <a:tailEnd len="sm" w="sm" type="none"/>
                </a:ln>
              </p:spPr>
            </p:cxnSp>
            <p:cxnSp>
              <p:nvCxnSpPr>
                <p:cNvPr id="457" name="Google Shape;457;p21"/>
                <p:cNvCxnSpPr/>
                <p:nvPr/>
              </p:nvCxnSpPr>
              <p:spPr>
                <a:xfrm flipH="1">
                  <a:off x="2256689" y="1157591"/>
                  <a:ext cx="447600" cy="447600"/>
                </a:xfrm>
                <a:prstGeom prst="straightConnector1">
                  <a:avLst/>
                </a:prstGeom>
                <a:noFill/>
                <a:ln cap="flat" cmpd="sng" w="9525">
                  <a:solidFill>
                    <a:schemeClr val="dk1"/>
                  </a:solidFill>
                  <a:prstDash val="solid"/>
                  <a:miter lim="800000"/>
                  <a:headEnd len="sm" w="sm" type="none"/>
                  <a:tailEnd len="sm" w="sm" type="none"/>
                </a:ln>
              </p:spPr>
            </p:cxnSp>
          </p:grpSp>
          <p:cxnSp>
            <p:nvCxnSpPr>
              <p:cNvPr id="458" name="Google Shape;458;p21"/>
              <p:cNvCxnSpPr/>
              <p:nvPr/>
            </p:nvCxnSpPr>
            <p:spPr>
              <a:xfrm>
                <a:off x="784698" y="334618"/>
                <a:ext cx="0" cy="434100"/>
              </a:xfrm>
              <a:prstGeom prst="straightConnector1">
                <a:avLst/>
              </a:prstGeom>
              <a:noFill/>
              <a:ln cap="flat" cmpd="sng" w="9525">
                <a:solidFill>
                  <a:schemeClr val="dk1"/>
                </a:solidFill>
                <a:prstDash val="solid"/>
                <a:miter lim="800000"/>
                <a:headEnd len="sm" w="sm" type="none"/>
                <a:tailEnd len="sm" w="sm" type="none"/>
              </a:ln>
            </p:spPr>
          </p:cxnSp>
          <p:cxnSp>
            <p:nvCxnSpPr>
              <p:cNvPr id="459" name="Google Shape;459;p21"/>
              <p:cNvCxnSpPr/>
              <p:nvPr/>
            </p:nvCxnSpPr>
            <p:spPr>
              <a:xfrm>
                <a:off x="1222443" y="334618"/>
                <a:ext cx="0" cy="434100"/>
              </a:xfrm>
              <a:prstGeom prst="straightConnector1">
                <a:avLst/>
              </a:prstGeom>
              <a:noFill/>
              <a:ln cap="flat" cmpd="sng" w="9525">
                <a:solidFill>
                  <a:schemeClr val="dk1"/>
                </a:solidFill>
                <a:prstDash val="solid"/>
                <a:miter lim="800000"/>
                <a:headEnd len="sm" w="sm" type="none"/>
                <a:tailEnd len="sm" w="sm" type="none"/>
              </a:ln>
            </p:spPr>
          </p:cxnSp>
          <p:sp>
            <p:nvSpPr>
              <p:cNvPr id="460" name="Google Shape;460;p21"/>
              <p:cNvSpPr/>
              <p:nvPr/>
            </p:nvSpPr>
            <p:spPr>
              <a:xfrm>
                <a:off x="896569" y="439754"/>
                <a:ext cx="223800" cy="223800"/>
              </a:xfrm>
              <a:prstGeom prst="ellipse">
                <a:avLst/>
              </a:prstGeom>
              <a:no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61" name="Google Shape;461;p21"/>
            <p:cNvSpPr/>
            <p:nvPr/>
          </p:nvSpPr>
          <p:spPr>
            <a:xfrm>
              <a:off x="401700" y="1935850"/>
              <a:ext cx="5995200" cy="4663800"/>
            </a:xfrm>
            <a:prstGeom prst="rect">
              <a:avLst/>
            </a:prstGeom>
            <a:solidFill>
              <a:srgbClr val="F1895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62" name="Google Shape;462;p21"/>
            <p:cNvSpPr/>
            <p:nvPr/>
          </p:nvSpPr>
          <p:spPr>
            <a:xfrm>
              <a:off x="401704" y="844826"/>
              <a:ext cx="11502900" cy="1095300"/>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sp>
        <p:nvSpPr>
          <p:cNvPr id="463" name="Google Shape;463;p21"/>
          <p:cNvSpPr txBox="1"/>
          <p:nvPr/>
        </p:nvSpPr>
        <p:spPr>
          <a:xfrm>
            <a:off x="600425" y="2147200"/>
            <a:ext cx="5495700" cy="1323600"/>
          </a:xfrm>
          <a:prstGeom prst="rect">
            <a:avLst/>
          </a:prstGeom>
          <a:noFill/>
          <a:ln>
            <a:noFill/>
          </a:ln>
        </p:spPr>
        <p:txBody>
          <a:bodyPr anchorCtr="0" anchor="t" bIns="45700" lIns="91425" spcFirstLastPara="1" rIns="91425" wrap="square" tIns="45700">
            <a:spAutoFit/>
          </a:bodyPr>
          <a:lstStyle/>
          <a:p>
            <a:pPr indent="-355600" lvl="0" marL="457200" marR="0" rtl="0" algn="just">
              <a:lnSpc>
                <a:spcPct val="100000"/>
              </a:lnSpc>
              <a:spcBef>
                <a:spcPts val="0"/>
              </a:spcBef>
              <a:spcAft>
                <a:spcPts val="0"/>
              </a:spcAft>
              <a:buClr>
                <a:srgbClr val="FFFFFF"/>
              </a:buClr>
              <a:buSzPts val="2000"/>
              <a:buFont typeface="Arial"/>
              <a:buChar char="-"/>
            </a:pPr>
            <a:r>
              <a:rPr lang="en-PH" sz="2000">
                <a:solidFill>
                  <a:srgbClr val="FFFFFF"/>
                </a:solidFill>
              </a:rPr>
              <a:t>Phần đặc tả use-case là phần có tác dụng miêu tả chi tiết từng bước tương tác giữa người dùng hoặc quản trị viên và hệ thông trong một hoạt động cụ thể</a:t>
            </a:r>
            <a:endParaRPr b="0" i="0" sz="2000" u="none" cap="none" strike="noStrike">
              <a:solidFill>
                <a:srgbClr val="FFFFFF"/>
              </a:solidFill>
              <a:latin typeface="Arial"/>
              <a:ea typeface="Arial"/>
              <a:cs typeface="Arial"/>
              <a:sym typeface="Arial"/>
            </a:endParaRPr>
          </a:p>
        </p:txBody>
      </p:sp>
      <p:sp>
        <p:nvSpPr>
          <p:cNvPr id="464" name="Google Shape;464;p21"/>
          <p:cNvSpPr txBox="1"/>
          <p:nvPr/>
        </p:nvSpPr>
        <p:spPr>
          <a:xfrm>
            <a:off x="808089" y="1034330"/>
            <a:ext cx="68625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F1D16A"/>
              </a:buClr>
              <a:buSzPts val="3200"/>
              <a:buFont typeface="Arial"/>
              <a:buNone/>
            </a:pPr>
            <a:r>
              <a:rPr b="1" lang="en-PH" sz="3200">
                <a:solidFill>
                  <a:srgbClr val="F1D16A"/>
                </a:solidFill>
              </a:rPr>
              <a:t>3</a:t>
            </a:r>
            <a:r>
              <a:rPr b="1" lang="en-PH" sz="3200">
                <a:solidFill>
                  <a:srgbClr val="F1D16A"/>
                </a:solidFill>
              </a:rPr>
              <a:t>. Đặc tả use-case </a:t>
            </a:r>
            <a:endParaRPr b="1" i="0" sz="3200" u="none" cap="none" strike="noStrike">
              <a:solidFill>
                <a:srgbClr val="F1D16A"/>
              </a:solidFill>
              <a:latin typeface="Arial"/>
              <a:ea typeface="Arial"/>
              <a:cs typeface="Arial"/>
              <a:sym typeface="Arial"/>
            </a:endParaRPr>
          </a:p>
        </p:txBody>
      </p:sp>
      <p:sp>
        <p:nvSpPr>
          <p:cNvPr id="465" name="Google Shape;465;p21"/>
          <p:cNvSpPr/>
          <p:nvPr/>
        </p:nvSpPr>
        <p:spPr>
          <a:xfrm>
            <a:off x="11922014" y="1691805"/>
            <a:ext cx="270000" cy="5166300"/>
          </a:xfrm>
          <a:prstGeom prst="rect">
            <a:avLst/>
          </a:prstGeom>
          <a:solidFill>
            <a:srgbClr val="7CA7C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id="466" name="Google Shape;466;p21"/>
          <p:cNvPicPr preferRelativeResize="0"/>
          <p:nvPr/>
        </p:nvPicPr>
        <p:blipFill>
          <a:blip r:embed="rId3">
            <a:alphaModFix/>
          </a:blip>
          <a:stretch>
            <a:fillRect/>
          </a:stretch>
        </p:blipFill>
        <p:spPr>
          <a:xfrm>
            <a:off x="6396925" y="1948275"/>
            <a:ext cx="5507675" cy="4651376"/>
          </a:xfrm>
          <a:prstGeom prst="rect">
            <a:avLst/>
          </a:pr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437"/>
                                        </p:tgtEl>
                                        <p:attrNameLst>
                                          <p:attrName>style.visibility</p:attrName>
                                        </p:attrNameLst>
                                      </p:cBhvr>
                                      <p:to>
                                        <p:strVal val="visible"/>
                                      </p:to>
                                    </p:set>
                                  </p:childTnLst>
                                </p:cTn>
                              </p:par>
                              <p:par>
                                <p:cTn fill="hold" nodeType="withEffect" presetClass="entr" presetID="1" presetSubtype="0">
                                  <p:stCondLst>
                                    <p:cond delay="500"/>
                                  </p:stCondLst>
                                  <p:childTnLst>
                                    <p:set>
                                      <p:cBhvr>
                                        <p:cTn dur="1" fill="hold">
                                          <p:stCondLst>
                                            <p:cond delay="0"/>
                                          </p:stCondLst>
                                        </p:cTn>
                                        <p:tgtEl>
                                          <p:spTgt spid="4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gtEl>
                                        <p:attrNameLst>
                                          <p:attrName>style.visibility</p:attrName>
                                        </p:attrNameLst>
                                      </p:cBhvr>
                                      <p:to>
                                        <p:strVal val="visible"/>
                                      </p:to>
                                    </p:set>
                                    <p:animEffect filter="fade" transition="in">
                                      <p:cBhvr>
                                        <p:cTn dur="500"/>
                                        <p:tgtEl>
                                          <p:spTgt spid="4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6"/>
                                        </p:tgtEl>
                                        <p:attrNameLst>
                                          <p:attrName>style.visibility</p:attrName>
                                        </p:attrNameLst>
                                      </p:cBhvr>
                                      <p:to>
                                        <p:strVal val="visible"/>
                                      </p:to>
                                    </p:set>
                                    <p:animEffect filter="fade" transition="in">
                                      <p:cBhvr>
                                        <p:cTn dur="1000"/>
                                        <p:tgtEl>
                                          <p:spTgt spid="4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